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7" r:id="rId2"/>
  </p:sldIdLst>
  <p:sldSz cx="12192000" cy="6858000"/>
  <p:notesSz cx="6797675" cy="9926638"/>
  <p:embeddedFontLst>
    <p:embeddedFont>
      <p:font typeface="Calibri" panose="020F0502020204030204" pitchFamily="34" charset="0"/>
      <p:regular r:id="rId4"/>
      <p:bold r:id="rId5"/>
      <p:italic r:id="rId6"/>
      <p:boldItalic r:id="rId7"/>
    </p:embeddedFont>
    <p:embeddedFont>
      <p:font typeface="Century Gothic" panose="020B0502020202020204" pitchFamily="34" charset="0"/>
      <p:regular r:id="rId8"/>
      <p:bold r:id="rId9"/>
      <p:italic r:id="rId10"/>
      <p:boldItalic r:id="rId11"/>
    </p:embeddedFont>
    <p:embeddedFont>
      <p:font typeface="Verdana" panose="020B060403050404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s99rib91f/aBmm0hSaPlohlYJ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AC4EA7-AA2B-4D3D-A757-FB6495508F98}">
  <a:tblStyle styleId="{39AC4EA7-AA2B-4D3D-A757-FB6495508F98}"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FBEB"/>
          </a:solidFill>
        </a:fill>
      </a:tcStyle>
    </a:wholeTbl>
    <a:band1H>
      <a:tcTxStyle/>
      <a:tcStyle>
        <a:tcBdr/>
        <a:fill>
          <a:solidFill>
            <a:srgbClr val="E9F8D5"/>
          </a:solidFill>
        </a:fill>
      </a:tcStyle>
    </a:band1H>
    <a:band2H>
      <a:tcTxStyle/>
      <a:tcStyle>
        <a:tcBdr/>
      </a:tcStyle>
    </a:band2H>
    <a:band1V>
      <a:tcTxStyle/>
      <a:tcStyle>
        <a:tcBdr/>
        <a:fill>
          <a:solidFill>
            <a:srgbClr val="E9F8D5"/>
          </a:solidFill>
        </a:fill>
      </a:tcStyle>
    </a:band1V>
    <a:band2V>
      <a:tcTxStyle/>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E653057-AE79-4FE0-B6E1-BC75EF34A0F5}" styleName="Table_1">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4E8"/>
          </a:solidFill>
        </a:fill>
      </a:tcStyle>
    </a:wholeTbl>
    <a:band1H>
      <a:tcTxStyle/>
      <a:tcStyle>
        <a:tcBdr/>
        <a:fill>
          <a:solidFill>
            <a:srgbClr val="FAE8CE"/>
          </a:solidFill>
        </a:fill>
      </a:tcStyle>
    </a:band1H>
    <a:band2H>
      <a:tcTxStyle/>
      <a:tcStyle>
        <a:tcBdr/>
      </a:tcStyle>
    </a:band2H>
    <a:band1V>
      <a:tcTxStyle/>
      <a:tcStyle>
        <a:tcBdr/>
        <a:fill>
          <a:solidFill>
            <a:srgbClr val="FAE8CE"/>
          </a:solidFill>
        </a:fill>
      </a:tcStyle>
    </a:band1V>
    <a:band2V>
      <a:tcTxStyle/>
      <a:tcStyle>
        <a:tcBdr/>
      </a:tcStyle>
    </a:band2V>
    <a:lastCol>
      <a:tcTxStyle b="on" i="off">
        <a:font>
          <a:latin typeface="Verdana"/>
          <a:ea typeface="Verdana"/>
          <a:cs typeface="Verdana"/>
        </a:font>
        <a:schemeClr val="lt1"/>
      </a:tcTxStyle>
      <a:tcStyle>
        <a:tcBdr/>
        <a:fill>
          <a:solidFill>
            <a:schemeClr val="accent3"/>
          </a:solidFill>
        </a:fill>
      </a:tcStyle>
    </a:lastCol>
    <a:firstCol>
      <a:tcTxStyle b="on" i="off">
        <a:font>
          <a:latin typeface="Verdana"/>
          <a:ea typeface="Verdana"/>
          <a:cs typeface="Verdana"/>
        </a:font>
        <a:schemeClr val="lt1"/>
      </a:tcTxStyle>
      <a:tcStyle>
        <a:tcBdr/>
        <a:fill>
          <a:solidFill>
            <a:schemeClr val="accent3"/>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26"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5"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viewProps" Target="viewProp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9"/>
          <p:cNvSpPr txBox="1">
            <a:spLocks noGrp="1"/>
          </p:cNvSpPr>
          <p:nvPr>
            <p:ph type="ctrTitle"/>
          </p:nvPr>
        </p:nvSpPr>
        <p:spPr>
          <a:xfrm>
            <a:off x="1345923" y="3307356"/>
            <a:ext cx="9489573" cy="14700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3F3F3F"/>
              </a:buClr>
              <a:buSzPts val="4000"/>
              <a:buFont typeface="Verdana"/>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9"/>
          <p:cNvSpPr txBox="1">
            <a:spLocks noGrp="1"/>
          </p:cNvSpPr>
          <p:nvPr>
            <p:ph type="subTitle" idx="1"/>
          </p:nvPr>
        </p:nvSpPr>
        <p:spPr>
          <a:xfrm>
            <a:off x="1345923" y="4777380"/>
            <a:ext cx="9489573" cy="86142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sz="2000">
                <a:solidFill>
                  <a:srgbClr val="3F3F3F"/>
                </a:solidFill>
              </a:defRPr>
            </a:lvl1pPr>
            <a:lvl2pPr lvl="1" algn="ctr">
              <a:spcBef>
                <a:spcPts val="600"/>
              </a:spcBef>
              <a:spcAft>
                <a:spcPts val="0"/>
              </a:spcAft>
              <a:buSzPts val="1600"/>
              <a:buNone/>
              <a:defRPr>
                <a:solidFill>
                  <a:srgbClr val="888888"/>
                </a:solidFill>
              </a:defRPr>
            </a:lvl2pPr>
            <a:lvl3pPr lvl="2" algn="ctr">
              <a:spcBef>
                <a:spcPts val="600"/>
              </a:spcBef>
              <a:spcAft>
                <a:spcPts val="0"/>
              </a:spcAft>
              <a:buSzPts val="1400"/>
              <a:buNone/>
              <a:defRPr>
                <a:solidFill>
                  <a:srgbClr val="888888"/>
                </a:solidFill>
              </a:defRPr>
            </a:lvl3pPr>
            <a:lvl4pPr lvl="3" algn="ctr">
              <a:spcBef>
                <a:spcPts val="600"/>
              </a:spcBef>
              <a:spcAft>
                <a:spcPts val="0"/>
              </a:spcAft>
              <a:buSzPts val="1200"/>
              <a:buNone/>
              <a:defRPr>
                <a:solidFill>
                  <a:srgbClr val="888888"/>
                </a:solidFill>
              </a:defRPr>
            </a:lvl4pPr>
            <a:lvl5pPr lvl="4" algn="ctr">
              <a:spcBef>
                <a:spcPts val="600"/>
              </a:spcBef>
              <a:spcAft>
                <a:spcPts val="0"/>
              </a:spcAft>
              <a:buSzPts val="1200"/>
              <a:buNone/>
              <a:defRPr>
                <a:solidFill>
                  <a:srgbClr val="888888"/>
                </a:solidFill>
              </a:defRPr>
            </a:lvl5pPr>
            <a:lvl6pPr lvl="5" algn="ctr">
              <a:spcBef>
                <a:spcPts val="6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32" name="Google Shape;132;p9"/>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9"/>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9"/>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5"/>
        <p:cNvGrpSpPr/>
        <p:nvPr/>
      </p:nvGrpSpPr>
      <p:grpSpPr>
        <a:xfrm>
          <a:off x="0" y="0"/>
          <a:ext cx="0" cy="0"/>
          <a:chOff x="0" y="0"/>
          <a:chExt cx="0" cy="0"/>
        </a:xfrm>
      </p:grpSpPr>
      <p:sp>
        <p:nvSpPr>
          <p:cNvPr id="196" name="Google Shape;196;p18"/>
          <p:cNvSpPr txBox="1">
            <a:spLocks noGrp="1"/>
          </p:cNvSpPr>
          <p:nvPr>
            <p:ph type="title"/>
          </p:nvPr>
        </p:nvSpPr>
        <p:spPr>
          <a:xfrm>
            <a:off x="1345923" y="675725"/>
            <a:ext cx="9500151" cy="9244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18"/>
          <p:cNvSpPr txBox="1">
            <a:spLocks noGrp="1"/>
          </p:cNvSpPr>
          <p:nvPr>
            <p:ph type="body" idx="1"/>
          </p:nvPr>
        </p:nvSpPr>
        <p:spPr>
          <a:xfrm rot="5400000">
            <a:off x="4068925" y="-915641"/>
            <a:ext cx="4051437" cy="9497440"/>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8" name="Google Shape;198;p18"/>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18"/>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18"/>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1"/>
        <p:cNvGrpSpPr/>
        <p:nvPr/>
      </p:nvGrpSpPr>
      <p:grpSpPr>
        <a:xfrm>
          <a:off x="0" y="0"/>
          <a:ext cx="0" cy="0"/>
          <a:chOff x="0" y="0"/>
          <a:chExt cx="0" cy="0"/>
        </a:xfrm>
      </p:grpSpPr>
      <p:sp>
        <p:nvSpPr>
          <p:cNvPr id="202" name="Google Shape;202;p19"/>
          <p:cNvSpPr txBox="1">
            <a:spLocks noGrp="1"/>
          </p:cNvSpPr>
          <p:nvPr>
            <p:ph type="title"/>
          </p:nvPr>
        </p:nvSpPr>
        <p:spPr>
          <a:xfrm rot="5400000">
            <a:off x="7268726" y="2286412"/>
            <a:ext cx="5185328" cy="196394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19"/>
          <p:cNvSpPr txBox="1">
            <a:spLocks noGrp="1"/>
          </p:cNvSpPr>
          <p:nvPr>
            <p:ph type="body" idx="1"/>
          </p:nvPr>
        </p:nvSpPr>
        <p:spPr>
          <a:xfrm rot="5400000">
            <a:off x="2398298" y="-376651"/>
            <a:ext cx="5185327" cy="7290076"/>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4" name="Google Shape;204;p19"/>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19"/>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19"/>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1345923" y="675725"/>
            <a:ext cx="9500151" cy="9244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0"/>
          <p:cNvSpPr txBox="1">
            <a:spLocks noGrp="1"/>
          </p:cNvSpPr>
          <p:nvPr>
            <p:ph type="body" idx="1"/>
          </p:nvPr>
        </p:nvSpPr>
        <p:spPr>
          <a:xfrm>
            <a:off x="1345924" y="1807361"/>
            <a:ext cx="9500149" cy="4051437"/>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38" name="Google Shape;138;p10"/>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0"/>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0"/>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p11"/>
          <p:cNvSpPr txBox="1">
            <a:spLocks noGrp="1"/>
          </p:cNvSpPr>
          <p:nvPr>
            <p:ph type="title"/>
          </p:nvPr>
        </p:nvSpPr>
        <p:spPr>
          <a:xfrm>
            <a:off x="1345924" y="3308581"/>
            <a:ext cx="9489571" cy="14688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rgbClr val="3F3F3F"/>
              </a:buClr>
              <a:buSzPts val="3200"/>
              <a:buFont typeface="Verdana"/>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1"/>
          <p:cNvSpPr txBox="1">
            <a:spLocks noGrp="1"/>
          </p:cNvSpPr>
          <p:nvPr>
            <p:ph type="body" idx="1"/>
          </p:nvPr>
        </p:nvSpPr>
        <p:spPr>
          <a:xfrm>
            <a:off x="1345924" y="4777381"/>
            <a:ext cx="9489571"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SzPts val="1800"/>
              <a:buNone/>
              <a:defRPr sz="1800">
                <a:solidFill>
                  <a:srgbClr val="3F3F3F"/>
                </a:solidFill>
              </a:defRPr>
            </a:lvl1pPr>
            <a:lvl2pPr marL="914400" lvl="1" indent="-228600" algn="l">
              <a:spcBef>
                <a:spcPts val="600"/>
              </a:spcBef>
              <a:spcAft>
                <a:spcPts val="0"/>
              </a:spcAft>
              <a:buSzPts val="1800"/>
              <a:buNone/>
              <a:defRPr sz="1800">
                <a:solidFill>
                  <a:srgbClr val="888888"/>
                </a:solidFill>
              </a:defRPr>
            </a:lvl2pPr>
            <a:lvl3pPr marL="1371600" lvl="2" indent="-228600" algn="l">
              <a:spcBef>
                <a:spcPts val="600"/>
              </a:spcBef>
              <a:spcAft>
                <a:spcPts val="0"/>
              </a:spcAft>
              <a:buSzPts val="1600"/>
              <a:buNone/>
              <a:defRPr sz="1600">
                <a:solidFill>
                  <a:srgbClr val="888888"/>
                </a:solidFill>
              </a:defRPr>
            </a:lvl3pPr>
            <a:lvl4pPr marL="1828800" lvl="3" indent="-228600" algn="l">
              <a:spcBef>
                <a:spcPts val="600"/>
              </a:spcBef>
              <a:spcAft>
                <a:spcPts val="0"/>
              </a:spcAft>
              <a:buSzPts val="1400"/>
              <a:buNone/>
              <a:defRPr sz="1400">
                <a:solidFill>
                  <a:srgbClr val="888888"/>
                </a:solidFill>
              </a:defRPr>
            </a:lvl4pPr>
            <a:lvl5pPr marL="2286000" lvl="4" indent="-228600" algn="l">
              <a:spcBef>
                <a:spcPts val="600"/>
              </a:spcBef>
              <a:spcAft>
                <a:spcPts val="0"/>
              </a:spcAft>
              <a:buSzPts val="1400"/>
              <a:buNone/>
              <a:defRPr sz="1400">
                <a:solidFill>
                  <a:srgbClr val="888888"/>
                </a:solidFill>
              </a:defRPr>
            </a:lvl5pPr>
            <a:lvl6pPr marL="2743200" lvl="5" indent="-228600" algn="l">
              <a:spcBef>
                <a:spcPts val="6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44" name="Google Shape;144;p11"/>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1"/>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1"/>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7"/>
        <p:cNvGrpSpPr/>
        <p:nvPr/>
      </p:nvGrpSpPr>
      <p:grpSpPr>
        <a:xfrm>
          <a:off x="0" y="0"/>
          <a:ext cx="0" cy="0"/>
          <a:chOff x="0" y="0"/>
          <a:chExt cx="0" cy="0"/>
        </a:xfrm>
      </p:grpSpPr>
      <p:sp>
        <p:nvSpPr>
          <p:cNvPr id="148" name="Google Shape;148;p12"/>
          <p:cNvSpPr txBox="1">
            <a:spLocks noGrp="1"/>
          </p:cNvSpPr>
          <p:nvPr>
            <p:ph type="title"/>
          </p:nvPr>
        </p:nvSpPr>
        <p:spPr>
          <a:xfrm>
            <a:off x="1345924" y="675725"/>
            <a:ext cx="9497440" cy="9244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2"/>
          <p:cNvSpPr txBox="1">
            <a:spLocks noGrp="1"/>
          </p:cNvSpPr>
          <p:nvPr>
            <p:ph type="body" idx="1"/>
          </p:nvPr>
        </p:nvSpPr>
        <p:spPr>
          <a:xfrm>
            <a:off x="1345924" y="1809750"/>
            <a:ext cx="4628369" cy="4051301"/>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50" name="Google Shape;150;p12"/>
          <p:cNvSpPr txBox="1">
            <a:spLocks noGrp="1"/>
          </p:cNvSpPr>
          <p:nvPr>
            <p:ph type="body" idx="2"/>
          </p:nvPr>
        </p:nvSpPr>
        <p:spPr>
          <a:xfrm>
            <a:off x="6217708" y="1809749"/>
            <a:ext cx="4625656" cy="4051302"/>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51" name="Google Shape;151;p12"/>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2"/>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2"/>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
        <p:cNvGrpSpPr/>
        <p:nvPr/>
      </p:nvGrpSpPr>
      <p:grpSpPr>
        <a:xfrm>
          <a:off x="0" y="0"/>
          <a:ext cx="0" cy="0"/>
          <a:chOff x="0" y="0"/>
          <a:chExt cx="0" cy="0"/>
        </a:xfrm>
      </p:grpSpPr>
      <p:sp>
        <p:nvSpPr>
          <p:cNvPr id="155" name="Google Shape;155;p13"/>
          <p:cNvSpPr txBox="1">
            <a:spLocks noGrp="1"/>
          </p:cNvSpPr>
          <p:nvPr>
            <p:ph type="title"/>
          </p:nvPr>
        </p:nvSpPr>
        <p:spPr>
          <a:xfrm>
            <a:off x="1345923" y="675725"/>
            <a:ext cx="9500151" cy="9244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32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3"/>
          <p:cNvSpPr txBox="1">
            <a:spLocks noGrp="1"/>
          </p:cNvSpPr>
          <p:nvPr>
            <p:ph type="body" idx="1"/>
          </p:nvPr>
        </p:nvSpPr>
        <p:spPr>
          <a:xfrm>
            <a:off x="1777192" y="1812927"/>
            <a:ext cx="4197099" cy="5762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7" name="Google Shape;157;p13"/>
          <p:cNvSpPr txBox="1">
            <a:spLocks noGrp="1"/>
          </p:cNvSpPr>
          <p:nvPr>
            <p:ph type="body" idx="2"/>
          </p:nvPr>
        </p:nvSpPr>
        <p:spPr>
          <a:xfrm>
            <a:off x="1345924" y="2389190"/>
            <a:ext cx="4628369" cy="3471861"/>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58" name="Google Shape;158;p13"/>
          <p:cNvSpPr txBox="1">
            <a:spLocks noGrp="1"/>
          </p:cNvSpPr>
          <p:nvPr>
            <p:ph type="body" idx="3"/>
          </p:nvPr>
        </p:nvSpPr>
        <p:spPr>
          <a:xfrm>
            <a:off x="6656088" y="1812927"/>
            <a:ext cx="4189984" cy="5762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9" name="Google Shape;159;p13"/>
          <p:cNvSpPr txBox="1">
            <a:spLocks noGrp="1"/>
          </p:cNvSpPr>
          <p:nvPr>
            <p:ph type="body" idx="4"/>
          </p:nvPr>
        </p:nvSpPr>
        <p:spPr>
          <a:xfrm>
            <a:off x="6217707" y="2389190"/>
            <a:ext cx="4628367" cy="3471861"/>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60" name="Google Shape;160;p13"/>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3"/>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3"/>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3"/>
        <p:cNvGrpSpPr/>
        <p:nvPr/>
      </p:nvGrpSpPr>
      <p:grpSpPr>
        <a:xfrm>
          <a:off x="0" y="0"/>
          <a:ext cx="0" cy="0"/>
          <a:chOff x="0" y="0"/>
          <a:chExt cx="0" cy="0"/>
        </a:xfrm>
      </p:grpSpPr>
      <p:sp>
        <p:nvSpPr>
          <p:cNvPr id="164" name="Google Shape;164;p14"/>
          <p:cNvSpPr txBox="1">
            <a:spLocks noGrp="1"/>
          </p:cNvSpPr>
          <p:nvPr>
            <p:ph type="title"/>
          </p:nvPr>
        </p:nvSpPr>
        <p:spPr>
          <a:xfrm>
            <a:off x="1345923" y="675725"/>
            <a:ext cx="9500151" cy="9244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4"/>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14"/>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4"/>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
        <p:nvSpPr>
          <p:cNvPr id="169" name="Google Shape;169;p15"/>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5"/>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5"/>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2"/>
        <p:cNvGrpSpPr/>
        <p:nvPr/>
      </p:nvGrpSpPr>
      <p:grpSpPr>
        <a:xfrm>
          <a:off x="0" y="0"/>
          <a:ext cx="0" cy="0"/>
          <a:chOff x="0" y="0"/>
          <a:chExt cx="0" cy="0"/>
        </a:xfrm>
      </p:grpSpPr>
      <p:sp>
        <p:nvSpPr>
          <p:cNvPr id="173" name="Google Shape;173;p16"/>
          <p:cNvSpPr txBox="1">
            <a:spLocks noGrp="1"/>
          </p:cNvSpPr>
          <p:nvPr>
            <p:ph type="title"/>
          </p:nvPr>
        </p:nvSpPr>
        <p:spPr>
          <a:xfrm>
            <a:off x="1345923" y="446088"/>
            <a:ext cx="3547533" cy="118586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3F3F3F"/>
              </a:buClr>
              <a:buSzPts val="2400"/>
              <a:buFont typeface="Verdana"/>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6"/>
          <p:cNvSpPr txBox="1">
            <a:spLocks noGrp="1"/>
          </p:cNvSpPr>
          <p:nvPr>
            <p:ph type="body" idx="1"/>
          </p:nvPr>
        </p:nvSpPr>
        <p:spPr>
          <a:xfrm>
            <a:off x="5136873" y="446088"/>
            <a:ext cx="5706492" cy="5414963"/>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75" name="Google Shape;175;p16"/>
          <p:cNvSpPr txBox="1">
            <a:spLocks noGrp="1"/>
          </p:cNvSpPr>
          <p:nvPr>
            <p:ph type="body" idx="2"/>
          </p:nvPr>
        </p:nvSpPr>
        <p:spPr>
          <a:xfrm>
            <a:off x="1345923" y="1631950"/>
            <a:ext cx="3547533" cy="4229099"/>
          </a:xfrm>
          <a:prstGeom prst="rect">
            <a:avLst/>
          </a:prstGeom>
          <a:noFill/>
          <a:ln>
            <a:noFill/>
          </a:ln>
        </p:spPr>
        <p:txBody>
          <a:bodyPr spcFirstLastPara="1" wrap="square" lIns="91425" tIns="45700" rIns="91425" bIns="45700" anchor="t" anchorCtr="0">
            <a:norm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76" name="Google Shape;176;p16"/>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6"/>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6"/>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79"/>
        <p:cNvGrpSpPr/>
        <p:nvPr/>
      </p:nvGrpSpPr>
      <p:grpSpPr>
        <a:xfrm>
          <a:off x="0" y="0"/>
          <a:ext cx="0" cy="0"/>
          <a:chOff x="0" y="0"/>
          <a:chExt cx="0" cy="0"/>
        </a:xfrm>
      </p:grpSpPr>
      <p:sp>
        <p:nvSpPr>
          <p:cNvPr id="180" name="Google Shape;180;p17"/>
          <p:cNvSpPr txBox="1">
            <a:spLocks noGrp="1"/>
          </p:cNvSpPr>
          <p:nvPr>
            <p:ph type="title"/>
          </p:nvPr>
        </p:nvSpPr>
        <p:spPr>
          <a:xfrm>
            <a:off x="1345924" y="1387058"/>
            <a:ext cx="4641849" cy="11132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2400"/>
              <a:buFont typeface="Verdana"/>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17"/>
          <p:cNvSpPr txBox="1">
            <a:spLocks noGrp="1"/>
          </p:cNvSpPr>
          <p:nvPr>
            <p:ph type="body" idx="1"/>
          </p:nvPr>
        </p:nvSpPr>
        <p:spPr>
          <a:xfrm>
            <a:off x="1345924" y="2500312"/>
            <a:ext cx="4641849" cy="2530200"/>
          </a:xfrm>
          <a:prstGeom prst="rect">
            <a:avLst/>
          </a:prstGeom>
          <a:noFill/>
          <a:ln>
            <a:noFill/>
          </a:ln>
        </p:spPr>
        <p:txBody>
          <a:bodyPr spcFirstLastPara="1" wrap="square" lIns="91425" tIns="45700" rIns="91425" bIns="45700" anchor="t" anchorCtr="0">
            <a:norm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82" name="Google Shape;182;p17"/>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7"/>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7"/>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grpSp>
        <p:nvGrpSpPr>
          <p:cNvPr id="185" name="Google Shape;185;p17"/>
          <p:cNvGrpSpPr/>
          <p:nvPr/>
        </p:nvGrpSpPr>
        <p:grpSpPr>
          <a:xfrm>
            <a:off x="6291682" y="993076"/>
            <a:ext cx="2462851" cy="1530439"/>
            <a:chOff x="4718762" y="993075"/>
            <a:chExt cx="1847138" cy="1530439"/>
          </a:xfrm>
        </p:grpSpPr>
        <p:sp>
          <p:nvSpPr>
            <p:cNvPr id="186" name="Google Shape;186;p17"/>
            <p:cNvSpPr/>
            <p:nvPr/>
          </p:nvSpPr>
          <p:spPr>
            <a:xfrm>
              <a:off x="5479247" y="1436861"/>
              <a:ext cx="1086653" cy="1086653"/>
            </a:xfrm>
            <a:prstGeom prst="ellipse">
              <a:avLst/>
            </a:prstGeom>
            <a:no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87" name="Google Shape;187;p17"/>
            <p:cNvSpPr/>
            <p:nvPr/>
          </p:nvSpPr>
          <p:spPr>
            <a:xfrm>
              <a:off x="5650541" y="1411791"/>
              <a:ext cx="830365" cy="830365"/>
            </a:xfrm>
            <a:prstGeom prst="ellipse">
              <a:avLst/>
            </a:prstGeom>
            <a:solidFill>
              <a:schemeClr val="accent1"/>
            </a:solid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88" name="Google Shape;188;p17"/>
            <p:cNvSpPr/>
            <p:nvPr/>
          </p:nvSpPr>
          <p:spPr>
            <a:xfrm>
              <a:off x="5256184" y="1894454"/>
              <a:ext cx="602364" cy="602364"/>
            </a:xfrm>
            <a:prstGeom prst="ellipse">
              <a:avLst/>
            </a:prstGeom>
            <a:no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89" name="Google Shape;189;p17"/>
            <p:cNvSpPr/>
            <p:nvPr/>
          </p:nvSpPr>
          <p:spPr>
            <a:xfrm>
              <a:off x="5424145" y="1811313"/>
              <a:ext cx="489588" cy="489588"/>
            </a:xfrm>
            <a:prstGeom prst="ellipse">
              <a:avLst/>
            </a:prstGeom>
            <a:solidFill>
              <a:schemeClr val="accent1"/>
            </a:solid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90" name="Google Shape;190;p17"/>
            <p:cNvSpPr/>
            <p:nvPr/>
          </p:nvSpPr>
          <p:spPr>
            <a:xfrm>
              <a:off x="4718762" y="2083426"/>
              <a:ext cx="256601" cy="256601"/>
            </a:xfrm>
            <a:prstGeom prst="ellipse">
              <a:avLst/>
            </a:prstGeom>
            <a:no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91" name="Google Shape;191;p17"/>
            <p:cNvSpPr/>
            <p:nvPr/>
          </p:nvSpPr>
          <p:spPr>
            <a:xfrm>
              <a:off x="6132091" y="993075"/>
              <a:ext cx="256601" cy="256601"/>
            </a:xfrm>
            <a:prstGeom prst="ellipse">
              <a:avLst/>
            </a:prstGeom>
            <a:no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92" name="Google Shape;192;p17"/>
            <p:cNvSpPr/>
            <p:nvPr/>
          </p:nvSpPr>
          <p:spPr>
            <a:xfrm>
              <a:off x="5059596" y="1894454"/>
              <a:ext cx="197439" cy="197439"/>
            </a:xfrm>
            <a:prstGeom prst="ellipse">
              <a:avLst/>
            </a:prstGeom>
            <a:solidFill>
              <a:schemeClr val="accent1"/>
            </a:solid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93" name="Google Shape;193;p17"/>
            <p:cNvSpPr/>
            <p:nvPr/>
          </p:nvSpPr>
          <p:spPr>
            <a:xfrm>
              <a:off x="6148801" y="1060593"/>
              <a:ext cx="197439" cy="197439"/>
            </a:xfrm>
            <a:prstGeom prst="ellipse">
              <a:avLst/>
            </a:prstGeom>
            <a:solidFill>
              <a:schemeClr val="accent1"/>
            </a:solid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grpSp>
      <p:sp>
        <p:nvSpPr>
          <p:cNvPr id="194" name="Google Shape;194;p17"/>
          <p:cNvSpPr>
            <a:spLocks noGrp="1"/>
          </p:cNvSpPr>
          <p:nvPr>
            <p:ph type="pic" idx="2"/>
          </p:nvPr>
        </p:nvSpPr>
        <p:spPr>
          <a:xfrm>
            <a:off x="6502400" y="1600200"/>
            <a:ext cx="4572000" cy="3429000"/>
          </a:xfrm>
          <a:prstGeom prst="ellipse">
            <a:avLst/>
          </a:prstGeom>
          <a:noFill/>
          <a:ln w="76200" cap="flat" cmpd="sng">
            <a:solidFill>
              <a:srgbClr val="9ADE27"/>
            </a:solidFill>
            <a:prstDash val="solid"/>
            <a:round/>
            <a:headEnd type="none" w="sm" len="sm"/>
            <a:tailEnd type="none" w="sm" len="sm"/>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DED6D"/>
            </a:gs>
            <a:gs pos="88000">
              <a:srgbClr val="80AA3C"/>
            </a:gs>
            <a:gs pos="100000">
              <a:srgbClr val="80AA3C"/>
            </a:gs>
          </a:gsLst>
          <a:lin ang="5400000" scaled="0"/>
        </a:gradFill>
        <a:effectLst/>
      </p:bgPr>
    </p:bg>
    <p:spTree>
      <p:nvGrpSpPr>
        <p:cNvPr id="1" name="Shape 9"/>
        <p:cNvGrpSpPr/>
        <p:nvPr/>
      </p:nvGrpSpPr>
      <p:grpSpPr>
        <a:xfrm>
          <a:off x="0" y="0"/>
          <a:ext cx="0" cy="0"/>
          <a:chOff x="0" y="0"/>
          <a:chExt cx="0" cy="0"/>
        </a:xfrm>
      </p:grpSpPr>
      <p:grpSp>
        <p:nvGrpSpPr>
          <p:cNvPr id="10" name="Google Shape;10;p8"/>
          <p:cNvGrpSpPr/>
          <p:nvPr/>
        </p:nvGrpSpPr>
        <p:grpSpPr>
          <a:xfrm>
            <a:off x="-202703" y="-215180"/>
            <a:ext cx="13413033" cy="7371438"/>
            <a:chOff x="-152028" y="-215180"/>
            <a:chExt cx="10059775" cy="7371438"/>
          </a:xfrm>
        </p:grpSpPr>
        <p:grpSp>
          <p:nvGrpSpPr>
            <p:cNvPr id="11" name="Google Shape;11;p8"/>
            <p:cNvGrpSpPr/>
            <p:nvPr/>
          </p:nvGrpSpPr>
          <p:grpSpPr>
            <a:xfrm>
              <a:off x="-140747" y="146151"/>
              <a:ext cx="9427756" cy="6440090"/>
              <a:chOff x="-140747" y="146151"/>
              <a:chExt cx="9427756" cy="6440090"/>
            </a:xfrm>
          </p:grpSpPr>
          <p:grpSp>
            <p:nvGrpSpPr>
              <p:cNvPr id="12" name="Google Shape;12;p8"/>
              <p:cNvGrpSpPr/>
              <p:nvPr/>
            </p:nvGrpSpPr>
            <p:grpSpPr>
              <a:xfrm rot="2429339">
                <a:off x="8528" y="447135"/>
                <a:ext cx="1128260" cy="875915"/>
                <a:chOff x="-162267" y="4120976"/>
                <a:chExt cx="3435350" cy="2667000"/>
              </a:xfrm>
            </p:grpSpPr>
            <p:sp>
              <p:nvSpPr>
                <p:cNvPr id="13" name="Google Shape;13;p8"/>
                <p:cNvSpPr/>
                <p:nvPr/>
              </p:nvSpPr>
              <p:spPr>
                <a:xfrm>
                  <a:off x="1644650" y="4162425"/>
                  <a:ext cx="441325" cy="657225"/>
                </a:xfrm>
                <a:custGeom>
                  <a:avLst/>
                  <a:gdLst/>
                  <a:ahLst/>
                  <a:cxnLst/>
                  <a:rect l="l" t="t" r="r" b="b"/>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4" name="Google Shape;14;p8"/>
                <p:cNvSpPr/>
                <p:nvPr/>
              </p:nvSpPr>
              <p:spPr>
                <a:xfrm>
                  <a:off x="2089150" y="4835525"/>
                  <a:ext cx="1588" cy="3175"/>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5" name="Google Shape;15;p8"/>
                <p:cNvSpPr/>
                <p:nvPr/>
              </p:nvSpPr>
              <p:spPr>
                <a:xfrm>
                  <a:off x="2117725" y="4162425"/>
                  <a:ext cx="444500" cy="657225"/>
                </a:xfrm>
                <a:custGeom>
                  <a:avLst/>
                  <a:gdLst/>
                  <a:ahLst/>
                  <a:cxnLst/>
                  <a:rect l="l" t="t" r="r" b="b"/>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6" name="Google Shape;16;p8"/>
                <p:cNvSpPr/>
                <p:nvPr/>
              </p:nvSpPr>
              <p:spPr>
                <a:xfrm>
                  <a:off x="-162267" y="4120976"/>
                  <a:ext cx="3435350" cy="2667000"/>
                </a:xfrm>
                <a:custGeom>
                  <a:avLst/>
                  <a:gdLst/>
                  <a:ahLst/>
                  <a:cxnLst/>
                  <a:rect l="l" t="t" r="r" b="b"/>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17" name="Google Shape;17;p8"/>
              <p:cNvGrpSpPr/>
              <p:nvPr/>
            </p:nvGrpSpPr>
            <p:grpSpPr>
              <a:xfrm rot="-2106336">
                <a:off x="353923" y="1671596"/>
                <a:ext cx="992740" cy="814144"/>
                <a:chOff x="381000" y="304800"/>
                <a:chExt cx="3317876" cy="2720975"/>
              </a:xfrm>
            </p:grpSpPr>
            <p:sp>
              <p:nvSpPr>
                <p:cNvPr id="18" name="Google Shape;18;p8"/>
                <p:cNvSpPr/>
                <p:nvPr/>
              </p:nvSpPr>
              <p:spPr>
                <a:xfrm>
                  <a:off x="1660525" y="654050"/>
                  <a:ext cx="368300" cy="546100"/>
                </a:xfrm>
                <a:custGeom>
                  <a:avLst/>
                  <a:gdLst/>
                  <a:ahLst/>
                  <a:cxnLst/>
                  <a:rect l="l" t="t" r="r" b="b"/>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9" name="Google Shape;19;p8"/>
                <p:cNvSpPr/>
                <p:nvPr/>
              </p:nvSpPr>
              <p:spPr>
                <a:xfrm>
                  <a:off x="2032000" y="1216025"/>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0" name="Google Shape;20;p8"/>
                <p:cNvSpPr/>
                <p:nvPr/>
              </p:nvSpPr>
              <p:spPr>
                <a:xfrm>
                  <a:off x="2057401" y="654050"/>
                  <a:ext cx="368300" cy="546100"/>
                </a:xfrm>
                <a:custGeom>
                  <a:avLst/>
                  <a:gdLst/>
                  <a:ahLst/>
                  <a:cxnLst/>
                  <a:rect l="l" t="t" r="r" b="b"/>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1" name="Google Shape;21;p8"/>
                <p:cNvSpPr/>
                <p:nvPr/>
              </p:nvSpPr>
              <p:spPr>
                <a:xfrm>
                  <a:off x="381000" y="304800"/>
                  <a:ext cx="3317876" cy="2720975"/>
                </a:xfrm>
                <a:custGeom>
                  <a:avLst/>
                  <a:gdLst/>
                  <a:ahLst/>
                  <a:cxnLst/>
                  <a:rect l="l" t="t" r="r" b="b"/>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22" name="Google Shape;22;p8"/>
              <p:cNvGrpSpPr/>
              <p:nvPr/>
            </p:nvGrpSpPr>
            <p:grpSpPr>
              <a:xfrm rot="-1888931">
                <a:off x="391817" y="4560622"/>
                <a:ext cx="1094993" cy="933829"/>
                <a:chOff x="5181600" y="457200"/>
                <a:chExt cx="3235325" cy="2759075"/>
              </a:xfrm>
            </p:grpSpPr>
            <p:sp>
              <p:nvSpPr>
                <p:cNvPr id="23" name="Google Shape;23;p8"/>
                <p:cNvSpPr/>
                <p:nvPr/>
              </p:nvSpPr>
              <p:spPr>
                <a:xfrm>
                  <a:off x="6400801" y="787399"/>
                  <a:ext cx="390524" cy="581026"/>
                </a:xfrm>
                <a:custGeom>
                  <a:avLst/>
                  <a:gdLst/>
                  <a:ahLst/>
                  <a:cxnLst/>
                  <a:rect l="l" t="t" r="r" b="b"/>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4" name="Google Shape;24;p8"/>
                <p:cNvSpPr/>
                <p:nvPr/>
              </p:nvSpPr>
              <p:spPr>
                <a:xfrm>
                  <a:off x="6791325" y="1381124"/>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5" name="Google Shape;25;p8"/>
                <p:cNvSpPr/>
                <p:nvPr/>
              </p:nvSpPr>
              <p:spPr>
                <a:xfrm>
                  <a:off x="6819900" y="787399"/>
                  <a:ext cx="387350" cy="581026"/>
                </a:xfrm>
                <a:custGeom>
                  <a:avLst/>
                  <a:gdLst/>
                  <a:ahLst/>
                  <a:cxnLst/>
                  <a:rect l="l" t="t" r="r" b="b"/>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6" name="Google Shape;26;p8"/>
                <p:cNvSpPr/>
                <p:nvPr/>
              </p:nvSpPr>
              <p:spPr>
                <a:xfrm>
                  <a:off x="5181600" y="457200"/>
                  <a:ext cx="3235325" cy="2759075"/>
                </a:xfrm>
                <a:custGeom>
                  <a:avLst/>
                  <a:gdLst/>
                  <a:ahLst/>
                  <a:cxnLst/>
                  <a:rect l="l" t="t" r="r" b="b"/>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27" name="Google Shape;27;p8"/>
              <p:cNvGrpSpPr/>
              <p:nvPr/>
            </p:nvGrpSpPr>
            <p:grpSpPr>
              <a:xfrm rot="-1888931">
                <a:off x="7705128" y="419213"/>
                <a:ext cx="1376651" cy="1173997"/>
                <a:chOff x="5181600" y="457200"/>
                <a:chExt cx="3235325" cy="2759075"/>
              </a:xfrm>
            </p:grpSpPr>
            <p:sp>
              <p:nvSpPr>
                <p:cNvPr id="28" name="Google Shape;28;p8"/>
                <p:cNvSpPr/>
                <p:nvPr/>
              </p:nvSpPr>
              <p:spPr>
                <a:xfrm>
                  <a:off x="6400801" y="787399"/>
                  <a:ext cx="390524" cy="581026"/>
                </a:xfrm>
                <a:custGeom>
                  <a:avLst/>
                  <a:gdLst/>
                  <a:ahLst/>
                  <a:cxnLst/>
                  <a:rect l="l" t="t" r="r" b="b"/>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9" name="Google Shape;29;p8"/>
                <p:cNvSpPr/>
                <p:nvPr/>
              </p:nvSpPr>
              <p:spPr>
                <a:xfrm>
                  <a:off x="6791325" y="1381124"/>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0" name="Google Shape;30;p8"/>
                <p:cNvSpPr/>
                <p:nvPr/>
              </p:nvSpPr>
              <p:spPr>
                <a:xfrm>
                  <a:off x="6819900" y="787399"/>
                  <a:ext cx="387350" cy="581026"/>
                </a:xfrm>
                <a:custGeom>
                  <a:avLst/>
                  <a:gdLst/>
                  <a:ahLst/>
                  <a:cxnLst/>
                  <a:rect l="l" t="t" r="r" b="b"/>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1" name="Google Shape;31;p8"/>
                <p:cNvSpPr/>
                <p:nvPr/>
              </p:nvSpPr>
              <p:spPr>
                <a:xfrm>
                  <a:off x="5181600" y="457200"/>
                  <a:ext cx="3235325" cy="2759075"/>
                </a:xfrm>
                <a:custGeom>
                  <a:avLst/>
                  <a:gdLst/>
                  <a:ahLst/>
                  <a:cxnLst/>
                  <a:rect l="l" t="t" r="r" b="b"/>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32" name="Google Shape;32;p8"/>
              <p:cNvGrpSpPr/>
              <p:nvPr/>
            </p:nvGrpSpPr>
            <p:grpSpPr>
              <a:xfrm rot="2429339">
                <a:off x="7324516" y="3846323"/>
                <a:ext cx="1472288" cy="1142999"/>
                <a:chOff x="381000" y="3581400"/>
                <a:chExt cx="3435350" cy="2667000"/>
              </a:xfrm>
            </p:grpSpPr>
            <p:sp>
              <p:nvSpPr>
                <p:cNvPr id="33" name="Google Shape;33;p8"/>
                <p:cNvSpPr/>
                <p:nvPr/>
              </p:nvSpPr>
              <p:spPr>
                <a:xfrm>
                  <a:off x="1644650" y="4162425"/>
                  <a:ext cx="441325" cy="657225"/>
                </a:xfrm>
                <a:custGeom>
                  <a:avLst/>
                  <a:gdLst/>
                  <a:ahLst/>
                  <a:cxnLst/>
                  <a:rect l="l" t="t" r="r" b="b"/>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4" name="Google Shape;34;p8"/>
                <p:cNvSpPr/>
                <p:nvPr/>
              </p:nvSpPr>
              <p:spPr>
                <a:xfrm>
                  <a:off x="2089150" y="4835525"/>
                  <a:ext cx="1588" cy="3175"/>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5" name="Google Shape;35;p8"/>
                <p:cNvSpPr/>
                <p:nvPr/>
              </p:nvSpPr>
              <p:spPr>
                <a:xfrm>
                  <a:off x="2117725" y="4162425"/>
                  <a:ext cx="444500" cy="657225"/>
                </a:xfrm>
                <a:custGeom>
                  <a:avLst/>
                  <a:gdLst/>
                  <a:ahLst/>
                  <a:cxnLst/>
                  <a:rect l="l" t="t" r="r" b="b"/>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6" name="Google Shape;36;p8"/>
                <p:cNvSpPr/>
                <p:nvPr/>
              </p:nvSpPr>
              <p:spPr>
                <a:xfrm>
                  <a:off x="381000" y="3581400"/>
                  <a:ext cx="3435350" cy="2667000"/>
                </a:xfrm>
                <a:custGeom>
                  <a:avLst/>
                  <a:gdLst/>
                  <a:ahLst/>
                  <a:cxnLst/>
                  <a:rect l="l" t="t" r="r" b="b"/>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37" name="Google Shape;37;p8"/>
              <p:cNvGrpSpPr/>
              <p:nvPr/>
            </p:nvGrpSpPr>
            <p:grpSpPr>
              <a:xfrm rot="-2106336">
                <a:off x="7783359" y="5358489"/>
                <a:ext cx="1188480" cy="974662"/>
                <a:chOff x="381000" y="304800"/>
                <a:chExt cx="3317876" cy="2720975"/>
              </a:xfrm>
            </p:grpSpPr>
            <p:sp>
              <p:nvSpPr>
                <p:cNvPr id="38" name="Google Shape;38;p8"/>
                <p:cNvSpPr/>
                <p:nvPr/>
              </p:nvSpPr>
              <p:spPr>
                <a:xfrm>
                  <a:off x="1660525" y="654050"/>
                  <a:ext cx="368300" cy="546100"/>
                </a:xfrm>
                <a:custGeom>
                  <a:avLst/>
                  <a:gdLst/>
                  <a:ahLst/>
                  <a:cxnLst/>
                  <a:rect l="l" t="t" r="r" b="b"/>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9" name="Google Shape;39;p8"/>
                <p:cNvSpPr/>
                <p:nvPr/>
              </p:nvSpPr>
              <p:spPr>
                <a:xfrm>
                  <a:off x="2032000" y="1216025"/>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0" name="Google Shape;40;p8"/>
                <p:cNvSpPr/>
                <p:nvPr/>
              </p:nvSpPr>
              <p:spPr>
                <a:xfrm>
                  <a:off x="2057401" y="654050"/>
                  <a:ext cx="368300" cy="546100"/>
                </a:xfrm>
                <a:custGeom>
                  <a:avLst/>
                  <a:gdLst/>
                  <a:ahLst/>
                  <a:cxnLst/>
                  <a:rect l="l" t="t" r="r" b="b"/>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1" name="Google Shape;41;p8"/>
                <p:cNvSpPr/>
                <p:nvPr/>
              </p:nvSpPr>
              <p:spPr>
                <a:xfrm>
                  <a:off x="381000" y="304800"/>
                  <a:ext cx="3317876" cy="2720975"/>
                </a:xfrm>
                <a:custGeom>
                  <a:avLst/>
                  <a:gdLst/>
                  <a:ahLst/>
                  <a:cxnLst/>
                  <a:rect l="l" t="t" r="r" b="b"/>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grpSp>
          <p:nvGrpSpPr>
            <p:cNvPr id="42" name="Google Shape;42;p8"/>
            <p:cNvGrpSpPr/>
            <p:nvPr/>
          </p:nvGrpSpPr>
          <p:grpSpPr>
            <a:xfrm>
              <a:off x="-152028" y="-215180"/>
              <a:ext cx="9630526" cy="7073202"/>
              <a:chOff x="-152028" y="-215180"/>
              <a:chExt cx="9630526" cy="7073202"/>
            </a:xfrm>
          </p:grpSpPr>
          <p:grpSp>
            <p:nvGrpSpPr>
              <p:cNvPr id="43" name="Google Shape;43;p8"/>
              <p:cNvGrpSpPr/>
              <p:nvPr/>
            </p:nvGrpSpPr>
            <p:grpSpPr>
              <a:xfrm rot="-1540235">
                <a:off x="104361" y="102415"/>
                <a:ext cx="1831035" cy="1600891"/>
                <a:chOff x="289963" y="-152266"/>
                <a:chExt cx="3372960" cy="2949011"/>
              </a:xfrm>
            </p:grpSpPr>
            <p:sp>
              <p:nvSpPr>
                <p:cNvPr id="44" name="Google Shape;44;p8"/>
                <p:cNvSpPr/>
                <p:nvPr/>
              </p:nvSpPr>
              <p:spPr>
                <a:xfrm>
                  <a:off x="1660525" y="654050"/>
                  <a:ext cx="368300" cy="546100"/>
                </a:xfrm>
                <a:custGeom>
                  <a:avLst/>
                  <a:gdLst/>
                  <a:ahLst/>
                  <a:cxnLst/>
                  <a:rect l="l" t="t" r="r" b="b"/>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5" name="Google Shape;45;p8"/>
                <p:cNvSpPr/>
                <p:nvPr/>
              </p:nvSpPr>
              <p:spPr>
                <a:xfrm>
                  <a:off x="2032000" y="1216025"/>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6" name="Google Shape;46;p8"/>
                <p:cNvSpPr/>
                <p:nvPr/>
              </p:nvSpPr>
              <p:spPr>
                <a:xfrm>
                  <a:off x="2057401" y="654050"/>
                  <a:ext cx="368300" cy="546100"/>
                </a:xfrm>
                <a:custGeom>
                  <a:avLst/>
                  <a:gdLst/>
                  <a:ahLst/>
                  <a:cxnLst/>
                  <a:rect l="l" t="t" r="r" b="b"/>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7" name="Google Shape;47;p8"/>
                <p:cNvSpPr/>
                <p:nvPr/>
              </p:nvSpPr>
              <p:spPr>
                <a:xfrm rot="650724">
                  <a:off x="492450" y="105224"/>
                  <a:ext cx="2967986" cy="2434032"/>
                </a:xfrm>
                <a:custGeom>
                  <a:avLst/>
                  <a:gdLst/>
                  <a:ahLst/>
                  <a:cxnLst/>
                  <a:rect l="l" t="t" r="r" b="b"/>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48" name="Google Shape;48;p8"/>
              <p:cNvGrpSpPr/>
              <p:nvPr/>
            </p:nvGrpSpPr>
            <p:grpSpPr>
              <a:xfrm rot="1419986">
                <a:off x="7374137" y="629719"/>
                <a:ext cx="1046470" cy="892409"/>
                <a:chOff x="5181600" y="457200"/>
                <a:chExt cx="3235325" cy="2759075"/>
              </a:xfrm>
            </p:grpSpPr>
            <p:sp>
              <p:nvSpPr>
                <p:cNvPr id="49" name="Google Shape;49;p8"/>
                <p:cNvSpPr/>
                <p:nvPr/>
              </p:nvSpPr>
              <p:spPr>
                <a:xfrm>
                  <a:off x="6400801" y="787399"/>
                  <a:ext cx="390524" cy="581026"/>
                </a:xfrm>
                <a:custGeom>
                  <a:avLst/>
                  <a:gdLst/>
                  <a:ahLst/>
                  <a:cxnLst/>
                  <a:rect l="l" t="t" r="r" b="b"/>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0" name="Google Shape;50;p8"/>
                <p:cNvSpPr/>
                <p:nvPr/>
              </p:nvSpPr>
              <p:spPr>
                <a:xfrm>
                  <a:off x="6791325" y="1381124"/>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1" name="Google Shape;51;p8"/>
                <p:cNvSpPr/>
                <p:nvPr/>
              </p:nvSpPr>
              <p:spPr>
                <a:xfrm>
                  <a:off x="6819900" y="787399"/>
                  <a:ext cx="387350" cy="581026"/>
                </a:xfrm>
                <a:custGeom>
                  <a:avLst/>
                  <a:gdLst/>
                  <a:ahLst/>
                  <a:cxnLst/>
                  <a:rect l="l" t="t" r="r" b="b"/>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2" name="Google Shape;52;p8"/>
                <p:cNvSpPr/>
                <p:nvPr/>
              </p:nvSpPr>
              <p:spPr>
                <a:xfrm>
                  <a:off x="5181600" y="457200"/>
                  <a:ext cx="3235325" cy="2759075"/>
                </a:xfrm>
                <a:custGeom>
                  <a:avLst/>
                  <a:gdLst/>
                  <a:ahLst/>
                  <a:cxnLst/>
                  <a:rect l="l" t="t" r="r" b="b"/>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sp>
            <p:nvSpPr>
              <p:cNvPr id="53" name="Google Shape;53;p8"/>
              <p:cNvSpPr/>
              <p:nvPr/>
            </p:nvSpPr>
            <p:spPr>
              <a:xfrm rot="1542474">
                <a:off x="7058065" y="3702660"/>
                <a:ext cx="879" cy="1757"/>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nvGrpSpPr>
              <p:cNvPr id="54" name="Google Shape;54;p8"/>
              <p:cNvGrpSpPr/>
              <p:nvPr/>
            </p:nvGrpSpPr>
            <p:grpSpPr>
              <a:xfrm rot="1645451">
                <a:off x="7790483" y="4107476"/>
                <a:ext cx="1436832" cy="1441323"/>
                <a:chOff x="-263585" y="-1723426"/>
                <a:chExt cx="4262921" cy="4276239"/>
              </a:xfrm>
            </p:grpSpPr>
            <p:sp>
              <p:nvSpPr>
                <p:cNvPr id="55" name="Google Shape;55;p8"/>
                <p:cNvSpPr/>
                <p:nvPr/>
              </p:nvSpPr>
              <p:spPr>
                <a:xfrm>
                  <a:off x="1660525" y="654050"/>
                  <a:ext cx="368300" cy="546100"/>
                </a:xfrm>
                <a:custGeom>
                  <a:avLst/>
                  <a:gdLst/>
                  <a:ahLst/>
                  <a:cxnLst/>
                  <a:rect l="l" t="t" r="r" b="b"/>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6" name="Google Shape;56;p8"/>
                <p:cNvSpPr/>
                <p:nvPr/>
              </p:nvSpPr>
              <p:spPr>
                <a:xfrm>
                  <a:off x="2032000" y="1216025"/>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7" name="Google Shape;57;p8"/>
                <p:cNvSpPr/>
                <p:nvPr/>
              </p:nvSpPr>
              <p:spPr>
                <a:xfrm>
                  <a:off x="2057401" y="654050"/>
                  <a:ext cx="368300" cy="546100"/>
                </a:xfrm>
                <a:custGeom>
                  <a:avLst/>
                  <a:gdLst/>
                  <a:ahLst/>
                  <a:cxnLst/>
                  <a:rect l="l" t="t" r="r" b="b"/>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8" name="Google Shape;58;p8"/>
                <p:cNvSpPr/>
                <p:nvPr/>
              </p:nvSpPr>
              <p:spPr>
                <a:xfrm rot="-2754240">
                  <a:off x="208940" y="-945796"/>
                  <a:ext cx="3317871" cy="2720979"/>
                </a:xfrm>
                <a:custGeom>
                  <a:avLst/>
                  <a:gdLst/>
                  <a:ahLst/>
                  <a:cxnLst/>
                  <a:rect l="l" t="t" r="r" b="b"/>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588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59" name="Google Shape;59;p8"/>
              <p:cNvGrpSpPr/>
              <p:nvPr/>
            </p:nvGrpSpPr>
            <p:grpSpPr>
              <a:xfrm>
                <a:off x="-9" y="5334005"/>
                <a:ext cx="1188232" cy="1524017"/>
                <a:chOff x="2743200" y="306388"/>
                <a:chExt cx="1876425" cy="2406650"/>
              </a:xfrm>
            </p:grpSpPr>
            <p:sp>
              <p:nvSpPr>
                <p:cNvPr id="60" name="Google Shape;60;p8"/>
                <p:cNvSpPr/>
                <p:nvPr/>
              </p:nvSpPr>
              <p:spPr>
                <a:xfrm>
                  <a:off x="3333750" y="890588"/>
                  <a:ext cx="34925" cy="482600"/>
                </a:xfrm>
                <a:custGeom>
                  <a:avLst/>
                  <a:gdLst/>
                  <a:ahLst/>
                  <a:cxnLst/>
                  <a:rect l="l" t="t" r="r" b="b"/>
                  <a:pathLst>
                    <a:path w="22" h="304" extrusionOk="0">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1" name="Google Shape;61;p8"/>
                <p:cNvSpPr/>
                <p:nvPr/>
              </p:nvSpPr>
              <p:spPr>
                <a:xfrm>
                  <a:off x="3362325" y="1382713"/>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2" name="Google Shape;62;p8"/>
                <p:cNvSpPr/>
                <p:nvPr/>
              </p:nvSpPr>
              <p:spPr>
                <a:xfrm>
                  <a:off x="3384550" y="1173163"/>
                  <a:ext cx="438150" cy="212725"/>
                </a:xfrm>
                <a:custGeom>
                  <a:avLst/>
                  <a:gdLst/>
                  <a:ahLst/>
                  <a:cxnLst/>
                  <a:rect l="l" t="t" r="r" b="b"/>
                  <a:pathLst>
                    <a:path w="276" h="134" extrusionOk="0">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3" name="Google Shape;63;p8"/>
                <p:cNvSpPr/>
                <p:nvPr/>
              </p:nvSpPr>
              <p:spPr>
                <a:xfrm>
                  <a:off x="2743200" y="306388"/>
                  <a:ext cx="1876425" cy="2406650"/>
                </a:xfrm>
                <a:custGeom>
                  <a:avLst/>
                  <a:gdLst/>
                  <a:ahLst/>
                  <a:cxnLst/>
                  <a:rect l="l" t="t" r="r" b="b"/>
                  <a:pathLst>
                    <a:path w="1182" h="1516" extrusionOk="0">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rgbClr val="D7F2AA">
                    <a:alpha val="5882"/>
                  </a:srgbClr>
                </a:solidFill>
                <a:ln w="9525" cap="flat" cmpd="sng">
                  <a:solidFill>
                    <a:srgbClr val="ABCC67">
                      <a:alpha val="8627"/>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64" name="Google Shape;64;p8"/>
              <p:cNvGrpSpPr/>
              <p:nvPr/>
            </p:nvGrpSpPr>
            <p:grpSpPr>
              <a:xfrm>
                <a:off x="4" y="2846361"/>
                <a:ext cx="930494" cy="1301751"/>
                <a:chOff x="5073650" y="2381609"/>
                <a:chExt cx="1257300" cy="1758950"/>
              </a:xfrm>
            </p:grpSpPr>
            <p:sp>
              <p:nvSpPr>
                <p:cNvPr id="65" name="Google Shape;65;p8"/>
                <p:cNvSpPr/>
                <p:nvPr/>
              </p:nvSpPr>
              <p:spPr>
                <a:xfrm>
                  <a:off x="5073650" y="3192463"/>
                  <a:ext cx="114300" cy="177800"/>
                </a:xfrm>
                <a:custGeom>
                  <a:avLst/>
                  <a:gdLst/>
                  <a:ahLst/>
                  <a:cxnLst/>
                  <a:rect l="l" t="t" r="r" b="b"/>
                  <a:pathLst>
                    <a:path w="72" h="112" extrusionOk="0">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6" name="Google Shape;66;p8"/>
                <p:cNvSpPr/>
                <p:nvPr/>
              </p:nvSpPr>
              <p:spPr>
                <a:xfrm>
                  <a:off x="5191125" y="3379788"/>
                  <a:ext cx="0" cy="3175"/>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7" name="Google Shape;67;p8"/>
                <p:cNvSpPr/>
                <p:nvPr/>
              </p:nvSpPr>
              <p:spPr>
                <a:xfrm>
                  <a:off x="5210175" y="2935288"/>
                  <a:ext cx="292100" cy="434975"/>
                </a:xfrm>
                <a:custGeom>
                  <a:avLst/>
                  <a:gdLst/>
                  <a:ahLst/>
                  <a:cxnLst/>
                  <a:rect l="l" t="t" r="r" b="b"/>
                  <a:pathLst>
                    <a:path w="184" h="274" extrusionOk="0">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8" name="Google Shape;68;p8"/>
                <p:cNvSpPr/>
                <p:nvPr/>
              </p:nvSpPr>
              <p:spPr>
                <a:xfrm>
                  <a:off x="5073650" y="2381609"/>
                  <a:ext cx="1257300" cy="1758950"/>
                </a:xfrm>
                <a:custGeom>
                  <a:avLst/>
                  <a:gdLst/>
                  <a:ahLst/>
                  <a:cxnLst/>
                  <a:rect l="l" t="t" r="r" b="b"/>
                  <a:pathLst>
                    <a:path w="792" h="1108" extrusionOk="0">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rgbClr val="D7F2AA">
                    <a:alpha val="13725"/>
                  </a:srgbClr>
                </a:solidFill>
                <a:ln w="9525" cap="flat" cmpd="sng">
                  <a:solidFill>
                    <a:srgbClr val="ABCC67">
                      <a:alpha val="15686"/>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69" name="Google Shape;69;p8"/>
              <p:cNvGrpSpPr/>
              <p:nvPr/>
            </p:nvGrpSpPr>
            <p:grpSpPr>
              <a:xfrm>
                <a:off x="4876750" y="5704502"/>
                <a:ext cx="1752575" cy="1153497"/>
                <a:chOff x="4978400" y="152400"/>
                <a:chExt cx="2489200" cy="1638300"/>
              </a:xfrm>
            </p:grpSpPr>
            <p:sp>
              <p:nvSpPr>
                <p:cNvPr id="70" name="Google Shape;70;p8"/>
                <p:cNvSpPr/>
                <p:nvPr/>
              </p:nvSpPr>
              <p:spPr>
                <a:xfrm>
                  <a:off x="6003925" y="923925"/>
                  <a:ext cx="22225" cy="546100"/>
                </a:xfrm>
                <a:custGeom>
                  <a:avLst/>
                  <a:gdLst/>
                  <a:ahLst/>
                  <a:cxnLst/>
                  <a:rect l="l" t="t" r="r" b="b"/>
                  <a:pathLst>
                    <a:path w="14" h="344" extrusionOk="0">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1" name="Google Shape;71;p8"/>
                <p:cNvSpPr/>
                <p:nvPr/>
              </p:nvSpPr>
              <p:spPr>
                <a:xfrm>
                  <a:off x="6019800" y="1482725"/>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2" name="Google Shape;72;p8"/>
                <p:cNvSpPr/>
                <p:nvPr/>
              </p:nvSpPr>
              <p:spPr>
                <a:xfrm>
                  <a:off x="6045200" y="1257300"/>
                  <a:ext cx="501650" cy="228600"/>
                </a:xfrm>
                <a:custGeom>
                  <a:avLst/>
                  <a:gdLst/>
                  <a:ahLst/>
                  <a:cxnLst/>
                  <a:rect l="l" t="t" r="r" b="b"/>
                  <a:pathLst>
                    <a:path w="316" h="144" extrusionOk="0">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3" name="Google Shape;73;p8"/>
                <p:cNvSpPr/>
                <p:nvPr/>
              </p:nvSpPr>
              <p:spPr>
                <a:xfrm>
                  <a:off x="4978400" y="152400"/>
                  <a:ext cx="2489200" cy="1638300"/>
                </a:xfrm>
                <a:custGeom>
                  <a:avLst/>
                  <a:gdLst/>
                  <a:ahLst/>
                  <a:cxnLst/>
                  <a:rect l="l" t="t" r="r" b="b"/>
                  <a:pathLst>
                    <a:path w="1568" h="1032" extrusionOk="0">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rgbClr val="D7F2AA">
                    <a:alpha val="8627"/>
                  </a:srgbClr>
                </a:solidFill>
                <a:ln w="9525" cap="flat" cmpd="sng">
                  <a:solidFill>
                    <a:srgbClr val="FEFFFF">
                      <a:alpha val="11764"/>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74" name="Google Shape;74;p8"/>
              <p:cNvGrpSpPr/>
              <p:nvPr/>
            </p:nvGrpSpPr>
            <p:grpSpPr>
              <a:xfrm>
                <a:off x="7848593" y="1524004"/>
                <a:ext cx="1295399" cy="1685580"/>
                <a:chOff x="7315200" y="5334000"/>
                <a:chExt cx="1054100" cy="1371600"/>
              </a:xfrm>
            </p:grpSpPr>
            <p:sp>
              <p:nvSpPr>
                <p:cNvPr id="75" name="Google Shape;75;p8"/>
                <p:cNvSpPr/>
                <p:nvPr/>
              </p:nvSpPr>
              <p:spPr>
                <a:xfrm>
                  <a:off x="7810500" y="5715000"/>
                  <a:ext cx="241300" cy="158750"/>
                </a:xfrm>
                <a:custGeom>
                  <a:avLst/>
                  <a:gdLst/>
                  <a:ahLst/>
                  <a:cxnLst/>
                  <a:rect l="l" t="t" r="r" b="b"/>
                  <a:pathLst>
                    <a:path w="152" h="100" extrusionOk="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6" name="Google Shape;76;p8"/>
                <p:cNvSpPr/>
                <p:nvPr/>
              </p:nvSpPr>
              <p:spPr>
                <a:xfrm>
                  <a:off x="8054975" y="5880100"/>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7" name="Google Shape;77;p8"/>
                <p:cNvSpPr/>
                <p:nvPr/>
              </p:nvSpPr>
              <p:spPr>
                <a:xfrm>
                  <a:off x="8064500" y="5584825"/>
                  <a:ext cx="53975" cy="285750"/>
                </a:xfrm>
                <a:custGeom>
                  <a:avLst/>
                  <a:gdLst/>
                  <a:ahLst/>
                  <a:cxnLst/>
                  <a:rect l="l" t="t" r="r" b="b"/>
                  <a:pathLst>
                    <a:path w="34" h="180" extrusionOk="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8" name="Google Shape;78;p8"/>
                <p:cNvSpPr/>
                <p:nvPr/>
              </p:nvSpPr>
              <p:spPr>
                <a:xfrm>
                  <a:off x="7315200" y="5334000"/>
                  <a:ext cx="1054100" cy="1371600"/>
                </a:xfrm>
                <a:custGeom>
                  <a:avLst/>
                  <a:gdLst/>
                  <a:ahLst/>
                  <a:cxnLst/>
                  <a:rect l="l" t="t" r="r" b="b"/>
                  <a:pathLst>
                    <a:path w="664" h="864" extrusionOk="0">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rgbClr val="D7F2AA">
                    <a:alpha val="588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79" name="Google Shape;79;p8"/>
              <p:cNvGrpSpPr/>
              <p:nvPr/>
            </p:nvGrpSpPr>
            <p:grpSpPr>
              <a:xfrm>
                <a:off x="7679515" y="5943604"/>
                <a:ext cx="1331670" cy="914403"/>
                <a:chOff x="7953375" y="152400"/>
                <a:chExt cx="1775564" cy="1219200"/>
              </a:xfrm>
            </p:grpSpPr>
            <p:sp>
              <p:nvSpPr>
                <p:cNvPr id="80" name="Google Shape;80;p8"/>
                <p:cNvSpPr/>
                <p:nvPr/>
              </p:nvSpPr>
              <p:spPr>
                <a:xfrm>
                  <a:off x="7953375" y="688975"/>
                  <a:ext cx="269875" cy="127000"/>
                </a:xfrm>
                <a:custGeom>
                  <a:avLst/>
                  <a:gdLst/>
                  <a:ahLst/>
                  <a:cxnLst/>
                  <a:rect l="l" t="t" r="r" b="b"/>
                  <a:pathLst>
                    <a:path w="170" h="80" extrusionOk="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1" name="Google Shape;81;p8"/>
                <p:cNvSpPr/>
                <p:nvPr/>
              </p:nvSpPr>
              <p:spPr>
                <a:xfrm>
                  <a:off x="8226425" y="822325"/>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2" name="Google Shape;82;p8"/>
                <p:cNvSpPr/>
                <p:nvPr/>
              </p:nvSpPr>
              <p:spPr>
                <a:xfrm>
                  <a:off x="8232775" y="514350"/>
                  <a:ext cx="19050" cy="295275"/>
                </a:xfrm>
                <a:custGeom>
                  <a:avLst/>
                  <a:gdLst/>
                  <a:ahLst/>
                  <a:cxnLst/>
                  <a:rect l="l" t="t" r="r" b="b"/>
                  <a:pathLst>
                    <a:path w="12" h="186" extrusionOk="0">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3" name="Google Shape;83;p8"/>
                <p:cNvSpPr/>
                <p:nvPr/>
              </p:nvSpPr>
              <p:spPr>
                <a:xfrm>
                  <a:off x="8274789" y="152400"/>
                  <a:ext cx="1454150" cy="1219200"/>
                </a:xfrm>
                <a:custGeom>
                  <a:avLst/>
                  <a:gdLst/>
                  <a:ahLst/>
                  <a:cxnLst/>
                  <a:rect l="l" t="t" r="r" b="b"/>
                  <a:pathLst>
                    <a:path w="916" h="768" extrusionOk="0">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grpSp>
          <p:nvGrpSpPr>
            <p:cNvPr id="84" name="Google Shape;84;p8"/>
            <p:cNvGrpSpPr/>
            <p:nvPr/>
          </p:nvGrpSpPr>
          <p:grpSpPr>
            <a:xfrm>
              <a:off x="2" y="-16"/>
              <a:ext cx="9907746" cy="7156274"/>
              <a:chOff x="2" y="-16"/>
              <a:chExt cx="9907746" cy="7156274"/>
            </a:xfrm>
          </p:grpSpPr>
          <p:grpSp>
            <p:nvGrpSpPr>
              <p:cNvPr id="85" name="Google Shape;85;p8"/>
              <p:cNvGrpSpPr/>
              <p:nvPr/>
            </p:nvGrpSpPr>
            <p:grpSpPr>
              <a:xfrm rot="-1480761">
                <a:off x="7332648" y="3081432"/>
                <a:ext cx="1976739" cy="3298557"/>
                <a:chOff x="1451205" y="457200"/>
                <a:chExt cx="6965720" cy="11623708"/>
              </a:xfrm>
            </p:grpSpPr>
            <p:sp>
              <p:nvSpPr>
                <p:cNvPr id="86" name="Google Shape;86;p8"/>
                <p:cNvSpPr/>
                <p:nvPr/>
              </p:nvSpPr>
              <p:spPr>
                <a:xfrm>
                  <a:off x="6400801" y="787399"/>
                  <a:ext cx="390524" cy="581026"/>
                </a:xfrm>
                <a:custGeom>
                  <a:avLst/>
                  <a:gdLst/>
                  <a:ahLst/>
                  <a:cxnLst/>
                  <a:rect l="l" t="t" r="r" b="b"/>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7" name="Google Shape;87;p8"/>
                <p:cNvSpPr/>
                <p:nvPr/>
              </p:nvSpPr>
              <p:spPr>
                <a:xfrm>
                  <a:off x="6791325" y="1381124"/>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8" name="Google Shape;88;p8"/>
                <p:cNvSpPr/>
                <p:nvPr/>
              </p:nvSpPr>
              <p:spPr>
                <a:xfrm>
                  <a:off x="6819900" y="787399"/>
                  <a:ext cx="387350" cy="581026"/>
                </a:xfrm>
                <a:custGeom>
                  <a:avLst/>
                  <a:gdLst/>
                  <a:ahLst/>
                  <a:cxnLst/>
                  <a:rect l="l" t="t" r="r" b="b"/>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9" name="Google Shape;89;p8"/>
                <p:cNvSpPr/>
                <p:nvPr/>
              </p:nvSpPr>
              <p:spPr>
                <a:xfrm>
                  <a:off x="5181600" y="457200"/>
                  <a:ext cx="3235325" cy="2759075"/>
                </a:xfrm>
                <a:custGeom>
                  <a:avLst/>
                  <a:gdLst/>
                  <a:ahLst/>
                  <a:cxnLst/>
                  <a:rect l="l" t="t" r="r" b="b"/>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20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90" name="Google Shape;90;p8"/>
                <p:cNvSpPr/>
                <p:nvPr/>
              </p:nvSpPr>
              <p:spPr>
                <a:xfrm rot="2303669">
                  <a:off x="2048564" y="7997672"/>
                  <a:ext cx="3812097" cy="3250945"/>
                </a:xfrm>
                <a:custGeom>
                  <a:avLst/>
                  <a:gdLst/>
                  <a:ahLst/>
                  <a:cxnLst/>
                  <a:rect l="l" t="t" r="r" b="b"/>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91" name="Google Shape;91;p8"/>
              <p:cNvGrpSpPr/>
              <p:nvPr/>
            </p:nvGrpSpPr>
            <p:grpSpPr>
              <a:xfrm rot="1992353">
                <a:off x="6875957" y="5515138"/>
                <a:ext cx="1226587" cy="1421293"/>
                <a:chOff x="622548" y="1216025"/>
                <a:chExt cx="4124033" cy="4778650"/>
              </a:xfrm>
            </p:grpSpPr>
            <p:sp>
              <p:nvSpPr>
                <p:cNvPr id="92" name="Google Shape;92;p8"/>
                <p:cNvSpPr/>
                <p:nvPr/>
              </p:nvSpPr>
              <p:spPr>
                <a:xfrm>
                  <a:off x="2032000" y="1216025"/>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93" name="Google Shape;93;p8"/>
                <p:cNvSpPr/>
                <p:nvPr/>
              </p:nvSpPr>
              <p:spPr>
                <a:xfrm rot="-1399371">
                  <a:off x="1025626" y="2728077"/>
                  <a:ext cx="3317877" cy="2720972"/>
                </a:xfrm>
                <a:custGeom>
                  <a:avLst/>
                  <a:gdLst/>
                  <a:ahLst/>
                  <a:cxnLst/>
                  <a:rect l="l" t="t" r="r" b="b"/>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ABCC67">
                    <a:alpha val="9803"/>
                  </a:srgbClr>
                </a:solidFill>
                <a:ln w="9525" cap="flat" cmpd="sng">
                  <a:solidFill>
                    <a:srgbClr val="ABCC67">
                      <a:alpha val="8627"/>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94" name="Google Shape;94;p8"/>
              <p:cNvGrpSpPr/>
              <p:nvPr/>
            </p:nvGrpSpPr>
            <p:grpSpPr>
              <a:xfrm rot="2047758">
                <a:off x="6509445" y="1366517"/>
                <a:ext cx="1457110" cy="1131216"/>
                <a:chOff x="381000" y="3581400"/>
                <a:chExt cx="3435350" cy="2667000"/>
              </a:xfrm>
            </p:grpSpPr>
            <p:sp>
              <p:nvSpPr>
                <p:cNvPr id="95" name="Google Shape;95;p8"/>
                <p:cNvSpPr/>
                <p:nvPr/>
              </p:nvSpPr>
              <p:spPr>
                <a:xfrm>
                  <a:off x="1644650" y="4162425"/>
                  <a:ext cx="441325" cy="657225"/>
                </a:xfrm>
                <a:custGeom>
                  <a:avLst/>
                  <a:gdLst/>
                  <a:ahLst/>
                  <a:cxnLst/>
                  <a:rect l="l" t="t" r="r" b="b"/>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96" name="Google Shape;96;p8"/>
                <p:cNvSpPr/>
                <p:nvPr/>
              </p:nvSpPr>
              <p:spPr>
                <a:xfrm>
                  <a:off x="2089150" y="4835525"/>
                  <a:ext cx="1588" cy="3175"/>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97" name="Google Shape;97;p8"/>
                <p:cNvSpPr/>
                <p:nvPr/>
              </p:nvSpPr>
              <p:spPr>
                <a:xfrm>
                  <a:off x="2117725" y="4162425"/>
                  <a:ext cx="444500" cy="657225"/>
                </a:xfrm>
                <a:custGeom>
                  <a:avLst/>
                  <a:gdLst/>
                  <a:ahLst/>
                  <a:cxnLst/>
                  <a:rect l="l" t="t" r="r" b="b"/>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98" name="Google Shape;98;p8"/>
                <p:cNvSpPr/>
                <p:nvPr/>
              </p:nvSpPr>
              <p:spPr>
                <a:xfrm>
                  <a:off x="381000" y="3581400"/>
                  <a:ext cx="3435350" cy="2667000"/>
                </a:xfrm>
                <a:custGeom>
                  <a:avLst/>
                  <a:gdLst/>
                  <a:ahLst/>
                  <a:cxnLst/>
                  <a:rect l="l" t="t" r="r" b="b"/>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17647"/>
                  </a:srgbClr>
                </a:solidFill>
                <a:ln w="9525" cap="flat" cmpd="sng">
                  <a:solidFill>
                    <a:srgbClr val="D7F2AA">
                      <a:alpha val="18823"/>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99" name="Google Shape;99;p8"/>
              <p:cNvGrpSpPr/>
              <p:nvPr/>
            </p:nvGrpSpPr>
            <p:grpSpPr>
              <a:xfrm rot="-1479961">
                <a:off x="8114952" y="3721798"/>
                <a:ext cx="1107980" cy="949571"/>
                <a:chOff x="116305" y="3215963"/>
                <a:chExt cx="3964740" cy="3397873"/>
              </a:xfrm>
            </p:grpSpPr>
            <p:sp>
              <p:nvSpPr>
                <p:cNvPr id="100" name="Google Shape;100;p8"/>
                <p:cNvSpPr/>
                <p:nvPr/>
              </p:nvSpPr>
              <p:spPr>
                <a:xfrm>
                  <a:off x="1644650" y="4162425"/>
                  <a:ext cx="441325" cy="657225"/>
                </a:xfrm>
                <a:custGeom>
                  <a:avLst/>
                  <a:gdLst/>
                  <a:ahLst/>
                  <a:cxnLst/>
                  <a:rect l="l" t="t" r="r" b="b"/>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1" name="Google Shape;101;p8"/>
                <p:cNvSpPr/>
                <p:nvPr/>
              </p:nvSpPr>
              <p:spPr>
                <a:xfrm>
                  <a:off x="2089150" y="4835525"/>
                  <a:ext cx="1588" cy="3175"/>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2" name="Google Shape;102;p8"/>
                <p:cNvSpPr/>
                <p:nvPr/>
              </p:nvSpPr>
              <p:spPr>
                <a:xfrm>
                  <a:off x="2117725" y="4162425"/>
                  <a:ext cx="444500" cy="657225"/>
                </a:xfrm>
                <a:custGeom>
                  <a:avLst/>
                  <a:gdLst/>
                  <a:ahLst/>
                  <a:cxnLst/>
                  <a:rect l="l" t="t" r="r" b="b"/>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3" name="Google Shape;103;p8"/>
                <p:cNvSpPr/>
                <p:nvPr/>
              </p:nvSpPr>
              <p:spPr>
                <a:xfrm rot="813286">
                  <a:off x="381000" y="3581400"/>
                  <a:ext cx="3435350" cy="2667000"/>
                </a:xfrm>
                <a:custGeom>
                  <a:avLst/>
                  <a:gdLst/>
                  <a:ahLst/>
                  <a:cxnLst/>
                  <a:rect l="l" t="t" r="r" b="b"/>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104" name="Google Shape;104;p8"/>
              <p:cNvGrpSpPr/>
              <p:nvPr/>
            </p:nvGrpSpPr>
            <p:grpSpPr>
              <a:xfrm>
                <a:off x="2" y="685789"/>
                <a:ext cx="1312805" cy="1509325"/>
                <a:chOff x="1447800" y="3114675"/>
                <a:chExt cx="1836489" cy="2111412"/>
              </a:xfrm>
            </p:grpSpPr>
            <p:sp>
              <p:nvSpPr>
                <p:cNvPr id="105" name="Google Shape;105;p8"/>
                <p:cNvSpPr/>
                <p:nvPr/>
              </p:nvSpPr>
              <p:spPr>
                <a:xfrm>
                  <a:off x="1990725" y="4175125"/>
                  <a:ext cx="498475" cy="269875"/>
                </a:xfrm>
                <a:custGeom>
                  <a:avLst/>
                  <a:gdLst/>
                  <a:ahLst/>
                  <a:cxnLst/>
                  <a:rect l="l" t="t" r="r" b="b"/>
                  <a:pathLst>
                    <a:path w="314" h="170" extrusionOk="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6" name="Google Shape;106;p8"/>
                <p:cNvSpPr/>
                <p:nvPr/>
              </p:nvSpPr>
              <p:spPr>
                <a:xfrm>
                  <a:off x="2498725" y="4451350"/>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7" name="Google Shape;107;p8"/>
                <p:cNvSpPr/>
                <p:nvPr/>
              </p:nvSpPr>
              <p:spPr>
                <a:xfrm>
                  <a:off x="2511425" y="3870325"/>
                  <a:ext cx="60325" cy="561975"/>
                </a:xfrm>
                <a:custGeom>
                  <a:avLst/>
                  <a:gdLst/>
                  <a:ahLst/>
                  <a:cxnLst/>
                  <a:rect l="l" t="t" r="r" b="b"/>
                  <a:pathLst>
                    <a:path w="38" h="354" extrusionOk="0">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8" name="Google Shape;108;p8"/>
                <p:cNvSpPr/>
                <p:nvPr/>
              </p:nvSpPr>
              <p:spPr>
                <a:xfrm>
                  <a:off x="1447800" y="3114675"/>
                  <a:ext cx="1836489" cy="2111412"/>
                </a:xfrm>
                <a:custGeom>
                  <a:avLst/>
                  <a:gdLst/>
                  <a:ahLst/>
                  <a:cxnLst/>
                  <a:rect l="l" t="t" r="r" b="b"/>
                  <a:pathLst>
                    <a:path w="1336" h="1536" extrusionOk="0">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109" name="Google Shape;109;p8"/>
              <p:cNvGrpSpPr/>
              <p:nvPr/>
            </p:nvGrpSpPr>
            <p:grpSpPr>
              <a:xfrm>
                <a:off x="69" y="4273552"/>
                <a:ext cx="1192646" cy="1365250"/>
                <a:chOff x="6991351" y="2448533"/>
                <a:chExt cx="1646965" cy="1885342"/>
              </a:xfrm>
            </p:grpSpPr>
            <p:sp>
              <p:nvSpPr>
                <p:cNvPr id="110" name="Google Shape;110;p8"/>
                <p:cNvSpPr/>
                <p:nvPr/>
              </p:nvSpPr>
              <p:spPr>
                <a:xfrm>
                  <a:off x="7543643" y="2953066"/>
                  <a:ext cx="19050" cy="498475"/>
                </a:xfrm>
                <a:custGeom>
                  <a:avLst/>
                  <a:gdLst/>
                  <a:ahLst/>
                  <a:cxnLst/>
                  <a:rect l="l" t="t" r="r" b="b"/>
                  <a:pathLst>
                    <a:path w="12" h="314" extrusionOk="0">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1" name="Google Shape;111;p8"/>
                <p:cNvSpPr/>
                <p:nvPr/>
              </p:nvSpPr>
              <p:spPr>
                <a:xfrm>
                  <a:off x="7597775" y="3355975"/>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2" name="Google Shape;112;p8"/>
                <p:cNvSpPr/>
                <p:nvPr/>
              </p:nvSpPr>
              <p:spPr>
                <a:xfrm>
                  <a:off x="7565869" y="3273742"/>
                  <a:ext cx="463550" cy="193675"/>
                </a:xfrm>
                <a:custGeom>
                  <a:avLst/>
                  <a:gdLst/>
                  <a:ahLst/>
                  <a:cxnLst/>
                  <a:rect l="l" t="t" r="r" b="b"/>
                  <a:pathLst>
                    <a:path w="292" h="122" extrusionOk="0">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3" name="Google Shape;113;p8"/>
                <p:cNvSpPr/>
                <p:nvPr/>
              </p:nvSpPr>
              <p:spPr>
                <a:xfrm>
                  <a:off x="6991351" y="2448533"/>
                  <a:ext cx="1646965" cy="1885342"/>
                </a:xfrm>
                <a:custGeom>
                  <a:avLst/>
                  <a:gdLst/>
                  <a:ahLst/>
                  <a:cxnLst/>
                  <a:rect l="l" t="t" r="r" b="b"/>
                  <a:pathLst>
                    <a:path w="1216" h="1392" extrusionOk="0">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114" name="Google Shape;114;p8"/>
              <p:cNvGrpSpPr/>
              <p:nvPr/>
            </p:nvGrpSpPr>
            <p:grpSpPr>
              <a:xfrm>
                <a:off x="7366653" y="-16"/>
                <a:ext cx="1266631" cy="990597"/>
                <a:chOff x="5410249" y="5114925"/>
                <a:chExt cx="1558925" cy="1219200"/>
              </a:xfrm>
            </p:grpSpPr>
            <p:sp>
              <p:nvSpPr>
                <p:cNvPr id="115" name="Google Shape;115;p8"/>
                <p:cNvSpPr/>
                <p:nvPr/>
              </p:nvSpPr>
              <p:spPr>
                <a:xfrm>
                  <a:off x="5819775" y="5114925"/>
                  <a:ext cx="228600" cy="231775"/>
                </a:xfrm>
                <a:custGeom>
                  <a:avLst/>
                  <a:gdLst/>
                  <a:ahLst/>
                  <a:cxnLst/>
                  <a:rect l="l" t="t" r="r" b="b"/>
                  <a:pathLst>
                    <a:path w="144" h="146" extrusionOk="0">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6" name="Google Shape;116;p8"/>
                <p:cNvSpPr/>
                <p:nvPr/>
              </p:nvSpPr>
              <p:spPr>
                <a:xfrm>
                  <a:off x="6051550" y="5353050"/>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7" name="Google Shape;117;p8"/>
                <p:cNvSpPr/>
                <p:nvPr/>
              </p:nvSpPr>
              <p:spPr>
                <a:xfrm>
                  <a:off x="6061075" y="5114925"/>
                  <a:ext cx="104775" cy="228600"/>
                </a:xfrm>
                <a:custGeom>
                  <a:avLst/>
                  <a:gdLst/>
                  <a:ahLst/>
                  <a:cxnLst/>
                  <a:rect l="l" t="t" r="r" b="b"/>
                  <a:pathLst>
                    <a:path w="66" h="144" extrusionOk="0">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8" name="Google Shape;118;p8"/>
                <p:cNvSpPr/>
                <p:nvPr/>
              </p:nvSpPr>
              <p:spPr>
                <a:xfrm>
                  <a:off x="5410249" y="5114925"/>
                  <a:ext cx="1558925" cy="1219200"/>
                </a:xfrm>
                <a:custGeom>
                  <a:avLst/>
                  <a:gdLst/>
                  <a:ahLst/>
                  <a:cxnLst/>
                  <a:rect l="l" t="t" r="r" b="b"/>
                  <a:pathLst>
                    <a:path w="982" h="768" extrusionOk="0">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119" name="Google Shape;119;p8"/>
              <p:cNvGrpSpPr/>
              <p:nvPr/>
            </p:nvGrpSpPr>
            <p:grpSpPr>
              <a:xfrm>
                <a:off x="8324137" y="990588"/>
                <a:ext cx="819855" cy="1066798"/>
                <a:chOff x="7315200" y="5334000"/>
                <a:chExt cx="1054100" cy="1371600"/>
              </a:xfrm>
            </p:grpSpPr>
            <p:sp>
              <p:nvSpPr>
                <p:cNvPr id="120" name="Google Shape;120;p8"/>
                <p:cNvSpPr/>
                <p:nvPr/>
              </p:nvSpPr>
              <p:spPr>
                <a:xfrm>
                  <a:off x="7810500" y="5715000"/>
                  <a:ext cx="241300" cy="158750"/>
                </a:xfrm>
                <a:custGeom>
                  <a:avLst/>
                  <a:gdLst/>
                  <a:ahLst/>
                  <a:cxnLst/>
                  <a:rect l="l" t="t" r="r" b="b"/>
                  <a:pathLst>
                    <a:path w="152" h="100" extrusionOk="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21" name="Google Shape;121;p8"/>
                <p:cNvSpPr/>
                <p:nvPr/>
              </p:nvSpPr>
              <p:spPr>
                <a:xfrm>
                  <a:off x="8054975" y="5880100"/>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22" name="Google Shape;122;p8"/>
                <p:cNvSpPr/>
                <p:nvPr/>
              </p:nvSpPr>
              <p:spPr>
                <a:xfrm>
                  <a:off x="8064500" y="5584825"/>
                  <a:ext cx="53975" cy="285750"/>
                </a:xfrm>
                <a:custGeom>
                  <a:avLst/>
                  <a:gdLst/>
                  <a:ahLst/>
                  <a:cxnLst/>
                  <a:rect l="l" t="t" r="r" b="b"/>
                  <a:pathLst>
                    <a:path w="34" h="180" extrusionOk="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23" name="Google Shape;123;p8"/>
                <p:cNvSpPr/>
                <p:nvPr/>
              </p:nvSpPr>
              <p:spPr>
                <a:xfrm>
                  <a:off x="7315200" y="5334000"/>
                  <a:ext cx="1054100" cy="1371600"/>
                </a:xfrm>
                <a:custGeom>
                  <a:avLst/>
                  <a:gdLst/>
                  <a:ahLst/>
                  <a:cxnLst/>
                  <a:rect l="l" t="t" r="r" b="b"/>
                  <a:pathLst>
                    <a:path w="664" h="864" extrusionOk="0">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grpSp>
      <p:sp>
        <p:nvSpPr>
          <p:cNvPr id="124" name="Google Shape;124;p8"/>
          <p:cNvSpPr txBox="1">
            <a:spLocks noGrp="1"/>
          </p:cNvSpPr>
          <p:nvPr>
            <p:ph type="title"/>
          </p:nvPr>
        </p:nvSpPr>
        <p:spPr>
          <a:xfrm>
            <a:off x="1345923" y="675725"/>
            <a:ext cx="9500151" cy="9244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3F3F3F"/>
              </a:buClr>
              <a:buSzPts val="3200"/>
              <a:buFont typeface="Verdana"/>
              <a:buNone/>
              <a:defRPr sz="3200" b="0" i="0" u="none" strike="noStrike" cap="none">
                <a:solidFill>
                  <a:srgbClr val="3F3F3F"/>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5" name="Google Shape;125;p8"/>
          <p:cNvSpPr txBox="1">
            <a:spLocks noGrp="1"/>
          </p:cNvSpPr>
          <p:nvPr>
            <p:ph type="body" idx="1"/>
          </p:nvPr>
        </p:nvSpPr>
        <p:spPr>
          <a:xfrm>
            <a:off x="1345924" y="1807361"/>
            <a:ext cx="9500149" cy="4051437"/>
          </a:xfrm>
          <a:prstGeom prst="rect">
            <a:avLst/>
          </a:prstGeom>
          <a:noFill/>
          <a:ln>
            <a:noFill/>
          </a:ln>
        </p:spPr>
        <p:txBody>
          <a:bodyPr spcFirstLastPara="1" wrap="square" lIns="91425" tIns="45700" rIns="91425" bIns="45700" anchor="ctr" anchorCtr="0">
            <a:normAutofit/>
          </a:bodyPr>
          <a:lstStyle>
            <a:lvl1pPr marL="457200" marR="0" lvl="0" indent="-342900" algn="l" rtl="0">
              <a:spcBef>
                <a:spcPts val="360"/>
              </a:spcBef>
              <a:spcAft>
                <a:spcPts val="0"/>
              </a:spcAft>
              <a:buClr>
                <a:srgbClr val="3F3F3F"/>
              </a:buClr>
              <a:buSzPts val="1800"/>
              <a:buFont typeface="Noto Sans Symbols"/>
              <a:buChar char="🞇"/>
              <a:defRPr sz="1800" b="0" i="0" u="none" strike="noStrike" cap="none">
                <a:solidFill>
                  <a:srgbClr val="3F3F3F"/>
                </a:solidFill>
                <a:latin typeface="Verdana"/>
                <a:ea typeface="Verdana"/>
                <a:cs typeface="Verdana"/>
                <a:sym typeface="Verdana"/>
              </a:defRPr>
            </a:lvl1pPr>
            <a:lvl2pPr marL="914400" marR="0" lvl="1" indent="-330200" algn="l" rtl="0">
              <a:spcBef>
                <a:spcPts val="600"/>
              </a:spcBef>
              <a:spcAft>
                <a:spcPts val="0"/>
              </a:spcAft>
              <a:buClr>
                <a:srgbClr val="3F3F3F"/>
              </a:buClr>
              <a:buSzPts val="1600"/>
              <a:buFont typeface="Noto Sans Symbols"/>
              <a:buChar char="🞇"/>
              <a:defRPr sz="1600" b="0" i="0" u="none" strike="noStrike" cap="none">
                <a:solidFill>
                  <a:srgbClr val="3F3F3F"/>
                </a:solidFill>
                <a:latin typeface="Verdana"/>
                <a:ea typeface="Verdana"/>
                <a:cs typeface="Verdana"/>
                <a:sym typeface="Verdana"/>
              </a:defRPr>
            </a:lvl2pPr>
            <a:lvl3pPr marL="1371600" marR="0" lvl="2" indent="-317500" algn="l" rtl="0">
              <a:spcBef>
                <a:spcPts val="600"/>
              </a:spcBef>
              <a:spcAft>
                <a:spcPts val="0"/>
              </a:spcAft>
              <a:buClr>
                <a:srgbClr val="3F3F3F"/>
              </a:buClr>
              <a:buSzPts val="1400"/>
              <a:buFont typeface="Noto Sans Symbols"/>
              <a:buChar char="🞇"/>
              <a:defRPr sz="1400" b="0" i="0" u="none" strike="noStrike" cap="none">
                <a:solidFill>
                  <a:srgbClr val="3F3F3F"/>
                </a:solidFill>
                <a:latin typeface="Verdana"/>
                <a:ea typeface="Verdana"/>
                <a:cs typeface="Verdana"/>
                <a:sym typeface="Verdana"/>
              </a:defRPr>
            </a:lvl3pPr>
            <a:lvl4pPr marL="1828800" marR="0" lvl="3" indent="-304800" algn="l" rtl="0">
              <a:spcBef>
                <a:spcPts val="600"/>
              </a:spcBef>
              <a:spcAft>
                <a:spcPts val="0"/>
              </a:spcAft>
              <a:buClr>
                <a:srgbClr val="3F3F3F"/>
              </a:buClr>
              <a:buSzPts val="1200"/>
              <a:buFont typeface="Noto Sans Symbols"/>
              <a:buChar char="🞇"/>
              <a:defRPr sz="1200" b="0" i="0" u="none" strike="noStrike" cap="none">
                <a:solidFill>
                  <a:srgbClr val="3F3F3F"/>
                </a:solidFill>
                <a:latin typeface="Verdana"/>
                <a:ea typeface="Verdana"/>
                <a:cs typeface="Verdana"/>
                <a:sym typeface="Verdana"/>
              </a:defRPr>
            </a:lvl4pPr>
            <a:lvl5pPr marL="2286000" marR="0" lvl="4" indent="-304800" algn="l" rtl="0">
              <a:spcBef>
                <a:spcPts val="600"/>
              </a:spcBef>
              <a:spcAft>
                <a:spcPts val="0"/>
              </a:spcAft>
              <a:buClr>
                <a:srgbClr val="3F3F3F"/>
              </a:buClr>
              <a:buSzPts val="1200"/>
              <a:buFont typeface="Noto Sans Symbols"/>
              <a:buChar char="🞇"/>
              <a:defRPr sz="1200" b="0" i="0" u="none" strike="noStrike" cap="none">
                <a:solidFill>
                  <a:srgbClr val="3F3F3F"/>
                </a:solidFill>
                <a:latin typeface="Verdana"/>
                <a:ea typeface="Verdana"/>
                <a:cs typeface="Verdana"/>
                <a:sym typeface="Verdana"/>
              </a:defRPr>
            </a:lvl5pPr>
            <a:lvl6pPr marL="2743200" marR="0" lvl="5" indent="-355600" algn="l" rtl="0">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6" name="Google Shape;126;p8"/>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900">
                <a:solidFill>
                  <a:srgbClr val="3F3F3F"/>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27" name="Google Shape;127;p8"/>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900">
                <a:solidFill>
                  <a:srgbClr val="3F3F3F"/>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28" name="Google Shape;128;p8"/>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buNone/>
              <a:defRPr sz="1800" b="0" u="none">
                <a:solidFill>
                  <a:srgbClr val="3F3F3F"/>
                </a:solidFill>
                <a:latin typeface="Verdana"/>
                <a:ea typeface="Verdana"/>
                <a:cs typeface="Verdana"/>
                <a:sym typeface="Verdana"/>
              </a:defRPr>
            </a:lvl1pPr>
            <a:lvl2pPr marL="0" marR="0" lvl="1" indent="0" algn="l" rtl="0">
              <a:spcBef>
                <a:spcPts val="0"/>
              </a:spcBef>
              <a:buNone/>
              <a:defRPr sz="1800" b="0" u="none">
                <a:solidFill>
                  <a:srgbClr val="3F3F3F"/>
                </a:solidFill>
                <a:latin typeface="Verdana"/>
                <a:ea typeface="Verdana"/>
                <a:cs typeface="Verdana"/>
                <a:sym typeface="Verdana"/>
              </a:defRPr>
            </a:lvl2pPr>
            <a:lvl3pPr marL="0" marR="0" lvl="2" indent="0" algn="l" rtl="0">
              <a:spcBef>
                <a:spcPts val="0"/>
              </a:spcBef>
              <a:buNone/>
              <a:defRPr sz="1800" b="0" u="none">
                <a:solidFill>
                  <a:srgbClr val="3F3F3F"/>
                </a:solidFill>
                <a:latin typeface="Verdana"/>
                <a:ea typeface="Verdana"/>
                <a:cs typeface="Verdana"/>
                <a:sym typeface="Verdana"/>
              </a:defRPr>
            </a:lvl3pPr>
            <a:lvl4pPr marL="0" marR="0" lvl="3" indent="0" algn="l" rtl="0">
              <a:spcBef>
                <a:spcPts val="0"/>
              </a:spcBef>
              <a:buNone/>
              <a:defRPr sz="1800" b="0" u="none">
                <a:solidFill>
                  <a:srgbClr val="3F3F3F"/>
                </a:solidFill>
                <a:latin typeface="Verdana"/>
                <a:ea typeface="Verdana"/>
                <a:cs typeface="Verdana"/>
                <a:sym typeface="Verdana"/>
              </a:defRPr>
            </a:lvl4pPr>
            <a:lvl5pPr marL="0" marR="0" lvl="4" indent="0" algn="l" rtl="0">
              <a:spcBef>
                <a:spcPts val="0"/>
              </a:spcBef>
              <a:buNone/>
              <a:defRPr sz="1800" b="0" u="none">
                <a:solidFill>
                  <a:srgbClr val="3F3F3F"/>
                </a:solidFill>
                <a:latin typeface="Verdana"/>
                <a:ea typeface="Verdana"/>
                <a:cs typeface="Verdana"/>
                <a:sym typeface="Verdana"/>
              </a:defRPr>
            </a:lvl5pPr>
            <a:lvl6pPr marL="0" marR="0" lvl="5" indent="0" algn="l" rtl="0">
              <a:spcBef>
                <a:spcPts val="0"/>
              </a:spcBef>
              <a:buNone/>
              <a:defRPr sz="1800" b="0" u="none">
                <a:solidFill>
                  <a:srgbClr val="3F3F3F"/>
                </a:solidFill>
                <a:latin typeface="Verdana"/>
                <a:ea typeface="Verdana"/>
                <a:cs typeface="Verdana"/>
                <a:sym typeface="Verdana"/>
              </a:defRPr>
            </a:lvl6pPr>
            <a:lvl7pPr marL="0" marR="0" lvl="6" indent="0" algn="l" rtl="0">
              <a:spcBef>
                <a:spcPts val="0"/>
              </a:spcBef>
              <a:buNone/>
              <a:defRPr sz="1800" b="0" u="none">
                <a:solidFill>
                  <a:srgbClr val="3F3F3F"/>
                </a:solidFill>
                <a:latin typeface="Verdana"/>
                <a:ea typeface="Verdana"/>
                <a:cs typeface="Verdana"/>
                <a:sym typeface="Verdana"/>
              </a:defRPr>
            </a:lvl7pPr>
            <a:lvl8pPr marL="0" marR="0" lvl="7" indent="0" algn="l" rtl="0">
              <a:spcBef>
                <a:spcPts val="0"/>
              </a:spcBef>
              <a:buNone/>
              <a:defRPr sz="1800" b="0" u="none">
                <a:solidFill>
                  <a:srgbClr val="3F3F3F"/>
                </a:solidFill>
                <a:latin typeface="Verdana"/>
                <a:ea typeface="Verdana"/>
                <a:cs typeface="Verdana"/>
                <a:sym typeface="Verdana"/>
              </a:defRPr>
            </a:lvl8pPr>
            <a:lvl9pPr marL="0" marR="0" lvl="8" indent="0" algn="l" rtl="0">
              <a:spcBef>
                <a:spcPts val="0"/>
              </a:spcBef>
              <a:buNone/>
              <a:defRPr sz="1800" b="0" u="none">
                <a:solidFill>
                  <a:srgbClr val="3F3F3F"/>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2FBE2"/>
            </a:gs>
            <a:gs pos="88000">
              <a:srgbClr val="9DE128"/>
            </a:gs>
            <a:gs pos="100000">
              <a:srgbClr val="9DE128"/>
            </a:gs>
          </a:gsLst>
          <a:lin ang="5400000" scaled="0"/>
        </a:gradFill>
        <a:effectLst/>
      </p:bgPr>
    </p:bg>
    <p:spTree>
      <p:nvGrpSpPr>
        <p:cNvPr id="1" name="Shape 223"/>
        <p:cNvGrpSpPr/>
        <p:nvPr/>
      </p:nvGrpSpPr>
      <p:grpSpPr>
        <a:xfrm>
          <a:off x="0" y="0"/>
          <a:ext cx="0" cy="0"/>
          <a:chOff x="0" y="0"/>
          <a:chExt cx="0" cy="0"/>
        </a:xfrm>
      </p:grpSpPr>
      <p:sp>
        <p:nvSpPr>
          <p:cNvPr id="224" name="Google Shape;224;p2"/>
          <p:cNvSpPr/>
          <p:nvPr/>
        </p:nvSpPr>
        <p:spPr>
          <a:xfrm>
            <a:off x="413977" y="271892"/>
            <a:ext cx="11591109" cy="6364102"/>
          </a:xfrm>
          <a:prstGeom prst="roundRect">
            <a:avLst>
              <a:gd name="adj" fmla="val 16667"/>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Verdana"/>
                <a:ea typeface="Verdana"/>
                <a:cs typeface="Verdana"/>
                <a:sym typeface="Verdana"/>
              </a:rPr>
              <a:t>Y</a:t>
            </a:r>
            <a:endParaRPr/>
          </a:p>
        </p:txBody>
      </p:sp>
      <p:graphicFrame>
        <p:nvGraphicFramePr>
          <p:cNvPr id="225" name="Google Shape;225;p2"/>
          <p:cNvGraphicFramePr/>
          <p:nvPr>
            <p:extLst>
              <p:ext uri="{D42A27DB-BD31-4B8C-83A1-F6EECF244321}">
                <p14:modId xmlns:p14="http://schemas.microsoft.com/office/powerpoint/2010/main" val="1408782786"/>
              </p:ext>
            </p:extLst>
          </p:nvPr>
        </p:nvGraphicFramePr>
        <p:xfrm>
          <a:off x="8035007" y="672819"/>
          <a:ext cx="3673650" cy="5963175"/>
        </p:xfrm>
        <a:graphic>
          <a:graphicData uri="http://schemas.openxmlformats.org/drawingml/2006/table">
            <a:tbl>
              <a:tblPr firstRow="1" bandRow="1">
                <a:noFill/>
                <a:tableStyleId>{39AC4EA7-AA2B-4D3D-A757-FB6495508F98}</a:tableStyleId>
              </a:tblPr>
              <a:tblGrid>
                <a:gridCol w="1153125">
                  <a:extLst>
                    <a:ext uri="{9D8B030D-6E8A-4147-A177-3AD203B41FA5}">
                      <a16:colId xmlns:a16="http://schemas.microsoft.com/office/drawing/2014/main" val="20000"/>
                    </a:ext>
                  </a:extLst>
                </a:gridCol>
                <a:gridCol w="2520525">
                  <a:extLst>
                    <a:ext uri="{9D8B030D-6E8A-4147-A177-3AD203B41FA5}">
                      <a16:colId xmlns:a16="http://schemas.microsoft.com/office/drawing/2014/main" val="20001"/>
                    </a:ext>
                  </a:extLst>
                </a:gridCol>
              </a:tblGrid>
              <a:tr h="623025">
                <a:tc>
                  <a:txBody>
                    <a:bodyPr/>
                    <a:lstStyle/>
                    <a:p>
                      <a:pPr marL="0" marR="0" lvl="0" indent="0" algn="l" rtl="0">
                        <a:spcBef>
                          <a:spcPts val="0"/>
                        </a:spcBef>
                        <a:spcAft>
                          <a:spcPts val="0"/>
                        </a:spcAft>
                        <a:buNone/>
                      </a:pPr>
                      <a:r>
                        <a:rPr lang="en-US" sz="1200" dirty="0"/>
                        <a:t>Key Vocabulary</a:t>
                      </a:r>
                      <a:endParaRPr sz="1200" dirty="0">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1200"/>
                        <a:t>Definition </a:t>
                      </a:r>
                      <a:endParaRPr sz="120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r h="801025">
                <a:tc>
                  <a:txBody>
                    <a:bodyPr/>
                    <a:lstStyle/>
                    <a:p>
                      <a:pPr marL="0" marR="0" lvl="0" indent="0" algn="l" rtl="0">
                        <a:spcBef>
                          <a:spcPts val="0"/>
                        </a:spcBef>
                        <a:spcAft>
                          <a:spcPts val="0"/>
                        </a:spcAft>
                        <a:buNone/>
                      </a:pPr>
                      <a:r>
                        <a:rPr lang="en-US" sz="1000" b="1" dirty="0">
                          <a:latin typeface="Century Gothic"/>
                          <a:ea typeface="Century Gothic"/>
                          <a:cs typeface="Century Gothic"/>
                          <a:sym typeface="Century Gothic"/>
                        </a:rPr>
                        <a:t>salivary gland</a:t>
                      </a:r>
                      <a:endParaRPr sz="1000" b="1" dirty="0">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1000">
                          <a:latin typeface="Century Gothic"/>
                          <a:ea typeface="Century Gothic"/>
                          <a:cs typeface="Century Gothic"/>
                          <a:sym typeface="Century Gothic"/>
                        </a:rPr>
                        <a:t>The salivary gland contains special enzymes that help digest the starches in your food. </a:t>
                      </a:r>
                      <a:endParaRPr sz="100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1"/>
                  </a:ext>
                </a:extLst>
              </a:tr>
              <a:tr h="623025">
                <a:tc>
                  <a:txBody>
                    <a:bodyPr/>
                    <a:lstStyle/>
                    <a:p>
                      <a:pPr marL="0" marR="0" lvl="0" indent="0" algn="l" rtl="0">
                        <a:spcBef>
                          <a:spcPts val="0"/>
                        </a:spcBef>
                        <a:spcAft>
                          <a:spcPts val="0"/>
                        </a:spcAft>
                        <a:buNone/>
                      </a:pPr>
                      <a:r>
                        <a:rPr lang="en-US" sz="1000" b="1">
                          <a:latin typeface="Century Gothic"/>
                          <a:ea typeface="Century Gothic"/>
                          <a:cs typeface="Century Gothic"/>
                          <a:sym typeface="Century Gothic"/>
                        </a:rPr>
                        <a:t>pancreas</a:t>
                      </a:r>
                      <a:endParaRPr sz="1000" b="1">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1000">
                          <a:latin typeface="Century Gothic"/>
                          <a:ea typeface="Century Gothic"/>
                          <a:cs typeface="Century Gothic"/>
                          <a:sym typeface="Century Gothic"/>
                        </a:rPr>
                        <a:t>The pancreas produces juices called enzymes which helps the body digest food. </a:t>
                      </a:r>
                      <a:endParaRPr sz="100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r h="1335025">
                <a:tc>
                  <a:txBody>
                    <a:bodyPr/>
                    <a:lstStyle/>
                    <a:p>
                      <a:pPr marL="0" marR="0" lvl="0" indent="0" algn="l" rtl="0">
                        <a:spcBef>
                          <a:spcPts val="0"/>
                        </a:spcBef>
                        <a:spcAft>
                          <a:spcPts val="0"/>
                        </a:spcAft>
                        <a:buNone/>
                      </a:pPr>
                      <a:r>
                        <a:rPr lang="en-US" sz="1000" b="1">
                          <a:latin typeface="Century Gothic"/>
                          <a:ea typeface="Century Gothic"/>
                          <a:cs typeface="Century Gothic"/>
                          <a:sym typeface="Century Gothic"/>
                        </a:rPr>
                        <a:t>intestine</a:t>
                      </a:r>
                      <a:endParaRPr sz="1000" b="1">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1000">
                          <a:latin typeface="Century Gothic"/>
                          <a:ea typeface="Century Gothic"/>
                          <a:cs typeface="Century Gothic"/>
                          <a:sym typeface="Century Gothic"/>
                        </a:rPr>
                        <a:t>The main function of the small intestine is absorption of nutrients and minerals from food. The major function of the large intestine is to absorb water from the remaining indigestible food.  </a:t>
                      </a:r>
                      <a:endParaRPr sz="100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3"/>
                  </a:ext>
                </a:extLst>
              </a:tr>
              <a:tr h="1157025">
                <a:tc>
                  <a:txBody>
                    <a:bodyPr/>
                    <a:lstStyle/>
                    <a:p>
                      <a:pPr marL="0" marR="0" lvl="0" indent="0" algn="l" rtl="0">
                        <a:spcBef>
                          <a:spcPts val="0"/>
                        </a:spcBef>
                        <a:spcAft>
                          <a:spcPts val="0"/>
                        </a:spcAft>
                        <a:buNone/>
                      </a:pPr>
                      <a:r>
                        <a:rPr lang="en-US" sz="1000" b="1">
                          <a:latin typeface="Century Gothic"/>
                          <a:ea typeface="Century Gothic"/>
                          <a:cs typeface="Century Gothic"/>
                          <a:sym typeface="Century Gothic"/>
                        </a:rPr>
                        <a:t>organ</a:t>
                      </a:r>
                      <a:endParaRPr sz="1000" b="1">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1000" b="0" i="0">
                          <a:solidFill>
                            <a:schemeClr val="dk1"/>
                          </a:solidFill>
                          <a:latin typeface="Century Gothic"/>
                          <a:ea typeface="Century Gothic"/>
                          <a:cs typeface="Century Gothic"/>
                          <a:sym typeface="Century Gothic"/>
                        </a:rPr>
                        <a:t>The skin is the biggest organ of your body. Other organs include your brain, heart, liver, stomach, intestines, pancreas and kidneys, and they are called internal organs. </a:t>
                      </a:r>
                      <a:endParaRPr sz="1000" b="0" i="0">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4"/>
                  </a:ext>
                </a:extLst>
              </a:tr>
              <a:tr h="623025">
                <a:tc>
                  <a:txBody>
                    <a:bodyPr/>
                    <a:lstStyle/>
                    <a:p>
                      <a:pPr marL="0" marR="0" lvl="0" indent="0" algn="l" rtl="0">
                        <a:spcBef>
                          <a:spcPts val="0"/>
                        </a:spcBef>
                        <a:spcAft>
                          <a:spcPts val="0"/>
                        </a:spcAft>
                        <a:buNone/>
                      </a:pPr>
                      <a:r>
                        <a:rPr lang="en-US" sz="1000" b="1">
                          <a:latin typeface="Century Gothic"/>
                          <a:ea typeface="Century Gothic"/>
                          <a:cs typeface="Century Gothic"/>
                          <a:sym typeface="Century Gothic"/>
                        </a:rPr>
                        <a:t>molars</a:t>
                      </a:r>
                      <a:endParaRPr sz="1000" b="1">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1000" b="0" i="0">
                          <a:solidFill>
                            <a:srgbClr val="202124"/>
                          </a:solidFill>
                          <a:latin typeface="Century Gothic"/>
                          <a:ea typeface="Century Gothic"/>
                          <a:cs typeface="Century Gothic"/>
                          <a:sym typeface="Century Gothic"/>
                        </a:rPr>
                        <a:t>Molars are the teeth that are used for chewing and grinding our food.</a:t>
                      </a:r>
                      <a:endParaRPr sz="1000" b="0" i="0">
                        <a:solidFill>
                          <a:srgbClr val="202124"/>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5"/>
                  </a:ext>
                </a:extLst>
              </a:tr>
              <a:tr h="801025">
                <a:tc>
                  <a:txBody>
                    <a:bodyPr/>
                    <a:lstStyle/>
                    <a:p>
                      <a:pPr marL="0" marR="0" lvl="0" indent="0" algn="l" rtl="0">
                        <a:spcBef>
                          <a:spcPts val="0"/>
                        </a:spcBef>
                        <a:spcAft>
                          <a:spcPts val="0"/>
                        </a:spcAft>
                        <a:buNone/>
                      </a:pPr>
                      <a:r>
                        <a:rPr lang="en-US" sz="1000" b="1">
                          <a:latin typeface="Century Gothic"/>
                          <a:ea typeface="Century Gothic"/>
                          <a:cs typeface="Century Gothic"/>
                          <a:sym typeface="Century Gothic"/>
                        </a:rPr>
                        <a:t>canine</a:t>
                      </a:r>
                      <a:endParaRPr/>
                    </a:p>
                    <a:p>
                      <a:pPr marL="0" marR="0" lvl="0" indent="0" algn="l" rtl="0">
                        <a:spcBef>
                          <a:spcPts val="0"/>
                        </a:spcBef>
                        <a:spcAft>
                          <a:spcPts val="0"/>
                        </a:spcAft>
                        <a:buNone/>
                      </a:pPr>
                      <a:endParaRPr sz="1000" b="1">
                        <a:latin typeface="Century Gothic"/>
                        <a:ea typeface="Century Gothic"/>
                        <a:cs typeface="Century Gothic"/>
                        <a:sym typeface="Century Gothic"/>
                      </a:endParaRPr>
                    </a:p>
                    <a:p>
                      <a:pPr marL="0" marR="0" lvl="0" indent="0" algn="l" rtl="0">
                        <a:spcBef>
                          <a:spcPts val="0"/>
                        </a:spcBef>
                        <a:spcAft>
                          <a:spcPts val="0"/>
                        </a:spcAft>
                        <a:buNone/>
                      </a:pPr>
                      <a:endParaRPr sz="1000" b="1">
                        <a:latin typeface="Century Gothic"/>
                        <a:ea typeface="Century Gothic"/>
                        <a:cs typeface="Century Gothic"/>
                        <a:sym typeface="Century Gothic"/>
                      </a:endParaRPr>
                    </a:p>
                    <a:p>
                      <a:pPr marL="0" marR="0" lvl="0" indent="0" algn="l" rtl="0">
                        <a:spcBef>
                          <a:spcPts val="0"/>
                        </a:spcBef>
                        <a:spcAft>
                          <a:spcPts val="0"/>
                        </a:spcAft>
                        <a:buNone/>
                      </a:pPr>
                      <a:r>
                        <a:rPr lang="en-US" sz="1000" b="1">
                          <a:latin typeface="Century Gothic"/>
                          <a:ea typeface="Century Gothic"/>
                          <a:cs typeface="Century Gothic"/>
                          <a:sym typeface="Century Gothic"/>
                        </a:rPr>
                        <a:t>incisors</a:t>
                      </a:r>
                      <a:endParaRPr sz="1000" b="1">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1000" b="0" i="0" dirty="0">
                          <a:solidFill>
                            <a:srgbClr val="202124"/>
                          </a:solidFill>
                          <a:latin typeface="Century Gothic"/>
                          <a:ea typeface="Century Gothic"/>
                          <a:cs typeface="Century Gothic"/>
                          <a:sym typeface="Century Gothic"/>
                        </a:rPr>
                        <a:t>Canine are the teeth used for ripping and tearing food.  </a:t>
                      </a:r>
                      <a:endParaRPr dirty="0"/>
                    </a:p>
                    <a:p>
                      <a:pPr marL="0" marR="0" lvl="0" indent="0" algn="l" rtl="0">
                        <a:spcBef>
                          <a:spcPts val="0"/>
                        </a:spcBef>
                        <a:spcAft>
                          <a:spcPts val="0"/>
                        </a:spcAft>
                        <a:buNone/>
                      </a:pPr>
                      <a:endParaRPr sz="1000" b="0" i="0" dirty="0">
                        <a:solidFill>
                          <a:srgbClr val="202124"/>
                        </a:solidFill>
                        <a:latin typeface="Century Gothic"/>
                        <a:ea typeface="Century Gothic"/>
                        <a:cs typeface="Century Gothic"/>
                        <a:sym typeface="Century Gothic"/>
                      </a:endParaRPr>
                    </a:p>
                    <a:p>
                      <a:pPr marL="0" marR="0" lvl="0" indent="0" algn="l" rtl="0">
                        <a:spcBef>
                          <a:spcPts val="0"/>
                        </a:spcBef>
                        <a:spcAft>
                          <a:spcPts val="0"/>
                        </a:spcAft>
                        <a:buNone/>
                      </a:pPr>
                      <a:r>
                        <a:rPr lang="en-US" sz="1000" b="0" i="0" dirty="0">
                          <a:solidFill>
                            <a:srgbClr val="202124"/>
                          </a:solidFill>
                          <a:latin typeface="Century Gothic"/>
                          <a:ea typeface="Century Gothic"/>
                          <a:cs typeface="Century Gothic"/>
                          <a:sym typeface="Century Gothic"/>
                        </a:rPr>
                        <a:t>Incisors are the teeth used for cutting. </a:t>
                      </a:r>
                      <a:endParaRPr sz="1000" b="0" i="0" dirty="0">
                        <a:solidFill>
                          <a:srgbClr val="202124"/>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6"/>
                  </a:ext>
                </a:extLst>
              </a:tr>
            </a:tbl>
          </a:graphicData>
        </a:graphic>
      </p:graphicFrame>
      <p:sp>
        <p:nvSpPr>
          <p:cNvPr id="226" name="Google Shape;226;p2"/>
          <p:cNvSpPr txBox="1"/>
          <p:nvPr/>
        </p:nvSpPr>
        <p:spPr>
          <a:xfrm>
            <a:off x="1641686" y="271892"/>
            <a:ext cx="998696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dk1"/>
                </a:solidFill>
                <a:latin typeface="Century Gothic"/>
                <a:ea typeface="Century Gothic"/>
                <a:cs typeface="Century Gothic"/>
                <a:sym typeface="Century Gothic"/>
              </a:rPr>
              <a:t>Science Year 4 – Autumn 2 : What happens to the food we eat</a:t>
            </a:r>
            <a:r>
              <a:rPr lang="en-US" sz="1400" dirty="0">
                <a:solidFill>
                  <a:schemeClr val="dk1"/>
                </a:solidFill>
                <a:latin typeface="Century Gothic"/>
                <a:ea typeface="Century Gothic"/>
                <a:cs typeface="Century Gothic"/>
                <a:sym typeface="Century Gothic"/>
              </a:rPr>
              <a:t>?</a:t>
            </a:r>
            <a:r>
              <a:rPr lang="en-US" sz="1400" b="1" dirty="0">
                <a:solidFill>
                  <a:schemeClr val="dk1"/>
                </a:solidFill>
                <a:latin typeface="Century Gothic"/>
                <a:ea typeface="Century Gothic"/>
                <a:cs typeface="Century Gothic"/>
                <a:sym typeface="Century Gothic"/>
              </a:rPr>
              <a:t> </a:t>
            </a:r>
            <a:endParaRPr dirty="0"/>
          </a:p>
        </p:txBody>
      </p:sp>
      <p:graphicFrame>
        <p:nvGraphicFramePr>
          <p:cNvPr id="227" name="Google Shape;227;p2"/>
          <p:cNvGraphicFramePr/>
          <p:nvPr>
            <p:extLst>
              <p:ext uri="{D42A27DB-BD31-4B8C-83A1-F6EECF244321}">
                <p14:modId xmlns:p14="http://schemas.microsoft.com/office/powerpoint/2010/main" val="2750771067"/>
              </p:ext>
            </p:extLst>
          </p:nvPr>
        </p:nvGraphicFramePr>
        <p:xfrm>
          <a:off x="505811" y="1853202"/>
          <a:ext cx="4566125" cy="4226607"/>
        </p:xfrm>
        <a:graphic>
          <a:graphicData uri="http://schemas.openxmlformats.org/drawingml/2006/table">
            <a:tbl>
              <a:tblPr firstRow="1" bandRow="1">
                <a:noFill/>
                <a:tableStyleId>{EE653057-AE79-4FE0-B6E1-BC75EF34A0F5}</a:tableStyleId>
              </a:tblPr>
              <a:tblGrid>
                <a:gridCol w="2281600">
                  <a:extLst>
                    <a:ext uri="{9D8B030D-6E8A-4147-A177-3AD203B41FA5}">
                      <a16:colId xmlns:a16="http://schemas.microsoft.com/office/drawing/2014/main" val="20000"/>
                    </a:ext>
                  </a:extLst>
                </a:gridCol>
                <a:gridCol w="2284525">
                  <a:extLst>
                    <a:ext uri="{9D8B030D-6E8A-4147-A177-3AD203B41FA5}">
                      <a16:colId xmlns:a16="http://schemas.microsoft.com/office/drawing/2014/main" val="20001"/>
                    </a:ext>
                  </a:extLst>
                </a:gridCol>
              </a:tblGrid>
              <a:tr h="243100">
                <a:tc gridSpan="2">
                  <a:txBody>
                    <a:bodyPr/>
                    <a:lstStyle/>
                    <a:p>
                      <a:pPr marL="0" marR="0" lvl="0" indent="0" algn="ctr" rtl="0">
                        <a:spcBef>
                          <a:spcPts val="0"/>
                        </a:spcBef>
                        <a:spcAft>
                          <a:spcPts val="0"/>
                        </a:spcAft>
                        <a:buNone/>
                      </a:pPr>
                      <a:r>
                        <a:rPr lang="en-US" sz="1200" dirty="0">
                          <a:solidFill>
                            <a:schemeClr val="dk1"/>
                          </a:solidFill>
                          <a:latin typeface="Century Gothic"/>
                          <a:ea typeface="Century Gothic"/>
                          <a:cs typeface="Century Gothic"/>
                          <a:sym typeface="Century Gothic"/>
                        </a:rPr>
                        <a:t>What will I know by the end of the unit? </a:t>
                      </a:r>
                      <a:endParaRPr sz="1200" dirty="0">
                        <a:solidFill>
                          <a:schemeClr val="dk1"/>
                        </a:solidFill>
                        <a:latin typeface="Century Gothic"/>
                        <a:ea typeface="Century Gothic"/>
                        <a:cs typeface="Century Gothic"/>
                        <a:sym typeface="Century Gothic"/>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60531">
                <a:tc>
                  <a:txBody>
                    <a:bodyPr/>
                    <a:lstStyle/>
                    <a:p>
                      <a:pPr marL="0" marR="0" lvl="0" indent="0" algn="l" rtl="0">
                        <a:spcBef>
                          <a:spcPts val="0"/>
                        </a:spcBef>
                        <a:spcAft>
                          <a:spcPts val="0"/>
                        </a:spcAft>
                        <a:buNone/>
                      </a:pPr>
                      <a:r>
                        <a:rPr lang="en-US" sz="900" b="0" dirty="0">
                          <a:latin typeface="Century Gothic"/>
                          <a:ea typeface="Century Gothic"/>
                          <a:cs typeface="Century Gothic"/>
                          <a:sym typeface="Century Gothic"/>
                        </a:rPr>
                        <a:t>The process of digestion is the food passes through the body with the nutrients being extracted and the waste products excreted.  </a:t>
                      </a:r>
                      <a:endParaRPr sz="900" b="0" dirty="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entury Gothic"/>
                        <a:buNone/>
                      </a:pPr>
                      <a:r>
                        <a:rPr lang="en-US" sz="900" b="0" i="0" u="none" strike="noStrike" dirty="0">
                          <a:solidFill>
                            <a:schemeClr val="dk1"/>
                          </a:solidFill>
                          <a:latin typeface="Century Gothic"/>
                          <a:ea typeface="Century Gothic"/>
                          <a:cs typeface="Century Gothic"/>
                          <a:sym typeface="Century Gothic"/>
                        </a:rPr>
                        <a:t>The main job for the small intestine is to absorb nutrients and minerals from food. In fact, 90% of food absorption takes place here, making it our main digestion location.</a:t>
                      </a:r>
                      <a:endParaRPr sz="900" b="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900" b="0" dirty="0">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1"/>
                  </a:ext>
                </a:extLst>
              </a:tr>
              <a:tr h="613165">
                <a:tc>
                  <a:txBody>
                    <a:bodyPr/>
                    <a:lstStyle/>
                    <a:p>
                      <a:pPr marL="0" marR="0" lvl="0" indent="0" algn="l" rtl="0">
                        <a:lnSpc>
                          <a:spcPct val="100000"/>
                        </a:lnSpc>
                        <a:spcBef>
                          <a:spcPts val="0"/>
                        </a:spcBef>
                        <a:spcAft>
                          <a:spcPts val="0"/>
                        </a:spcAft>
                        <a:buClr>
                          <a:schemeClr val="dk1"/>
                        </a:buClr>
                        <a:buSzPts val="900"/>
                        <a:buFont typeface="Century Gothic"/>
                        <a:buNone/>
                      </a:pPr>
                      <a:r>
                        <a:rPr lang="en-US" sz="900" b="0" i="0" u="none" strike="noStrike" dirty="0">
                          <a:solidFill>
                            <a:schemeClr val="dk1"/>
                          </a:solidFill>
                          <a:latin typeface="Century Gothic"/>
                          <a:ea typeface="Century Gothic"/>
                          <a:cs typeface="Century Gothic"/>
                          <a:sym typeface="Century Gothic"/>
                        </a:rPr>
                        <a:t>The oesophagus is the food highway that takes your dinner from your mouth down into your stomach so that digestion can begin.</a:t>
                      </a:r>
                      <a:endParaRPr sz="900" b="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900" b="0" u="none" dirty="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entury Gothic"/>
                        <a:buNone/>
                      </a:pPr>
                      <a:r>
                        <a:rPr lang="en-US" sz="900" b="0" dirty="0">
                          <a:solidFill>
                            <a:schemeClr val="dk1"/>
                          </a:solidFill>
                          <a:latin typeface="Century Gothic"/>
                          <a:ea typeface="Century Gothic"/>
                          <a:cs typeface="Century Gothic"/>
                          <a:sym typeface="Century Gothic"/>
                        </a:rPr>
                        <a:t>The outside of our teeth are covered with enamel and the inside have blood vessels and nerves</a:t>
                      </a:r>
                      <a:endParaRPr sz="900" b="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900" b="0" dirty="0">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r h="673737">
                <a:tc>
                  <a:txBody>
                    <a:bodyPr/>
                    <a:lstStyle/>
                    <a:p>
                      <a:pPr marL="0" marR="0" lvl="0" indent="0" algn="l" rtl="0">
                        <a:lnSpc>
                          <a:spcPct val="100000"/>
                        </a:lnSpc>
                        <a:spcBef>
                          <a:spcPts val="0"/>
                        </a:spcBef>
                        <a:spcAft>
                          <a:spcPts val="0"/>
                        </a:spcAft>
                        <a:buClr>
                          <a:schemeClr val="dk1"/>
                        </a:buClr>
                        <a:buSzPts val="900"/>
                        <a:buFont typeface="Century Gothic"/>
                        <a:buNone/>
                      </a:pPr>
                      <a:r>
                        <a:rPr lang="en-US" sz="900" b="0" dirty="0">
                          <a:solidFill>
                            <a:schemeClr val="dk1"/>
                          </a:solidFill>
                          <a:latin typeface="Century Gothic"/>
                          <a:ea typeface="Century Gothic"/>
                          <a:cs typeface="Century Gothic"/>
                          <a:sym typeface="Century Gothic"/>
                        </a:rPr>
                        <a:t>The stomach is filled with powerful acids that break down the food into smaller pieces. It also lets us know when we are hungry.</a:t>
                      </a:r>
                      <a:endParaRPr dirty="0"/>
                    </a:p>
                    <a:p>
                      <a:pPr marL="0" marR="0" lvl="0" indent="0" algn="l" rtl="0">
                        <a:spcBef>
                          <a:spcPts val="0"/>
                        </a:spcBef>
                        <a:spcAft>
                          <a:spcPts val="0"/>
                        </a:spcAft>
                        <a:buNone/>
                      </a:pPr>
                      <a:endParaRPr sz="900" b="0" u="none" dirty="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entury Gothic"/>
                        <a:buNone/>
                      </a:pPr>
                      <a:r>
                        <a:rPr lang="en-US" sz="900" b="0">
                          <a:solidFill>
                            <a:schemeClr val="dk1"/>
                          </a:solidFill>
                          <a:latin typeface="Century Gothic"/>
                          <a:ea typeface="Century Gothic"/>
                          <a:cs typeface="Century Gothic"/>
                          <a:sym typeface="Century Gothic"/>
                        </a:rPr>
                        <a:t>The front teeth are called incisors, the four sharp teeth are called canines, the teeth at the back are called molars.</a:t>
                      </a:r>
                      <a:endParaRPr/>
                    </a:p>
                    <a:p>
                      <a:pPr marL="0" marR="0" lvl="0" indent="0" algn="l" rtl="0">
                        <a:lnSpc>
                          <a:spcPct val="100000"/>
                        </a:lnSpc>
                        <a:spcBef>
                          <a:spcPts val="0"/>
                        </a:spcBef>
                        <a:spcAft>
                          <a:spcPts val="0"/>
                        </a:spcAft>
                        <a:buClr>
                          <a:schemeClr val="dk1"/>
                        </a:buClr>
                        <a:buSzPts val="900"/>
                        <a:buFont typeface="Verdana"/>
                        <a:buNone/>
                      </a:pPr>
                      <a:endParaRPr sz="900" b="0">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3"/>
                  </a:ext>
                </a:extLst>
              </a:tr>
              <a:tr h="706117">
                <a:tc>
                  <a:txBody>
                    <a:bodyPr/>
                    <a:lstStyle/>
                    <a:p>
                      <a:pPr marL="0" marR="0" lvl="0" indent="0" algn="l" rtl="0">
                        <a:lnSpc>
                          <a:spcPct val="100000"/>
                        </a:lnSpc>
                        <a:spcBef>
                          <a:spcPts val="0"/>
                        </a:spcBef>
                        <a:spcAft>
                          <a:spcPts val="0"/>
                        </a:spcAft>
                        <a:buClr>
                          <a:schemeClr val="dk1"/>
                        </a:buClr>
                        <a:buSzPts val="900"/>
                        <a:buFont typeface="Century Gothic"/>
                        <a:buNone/>
                      </a:pPr>
                      <a:r>
                        <a:rPr lang="en-US" sz="900" b="0" i="0" u="none" strike="noStrike">
                          <a:solidFill>
                            <a:schemeClr val="dk1"/>
                          </a:solidFill>
                          <a:latin typeface="Century Gothic"/>
                          <a:ea typeface="Century Gothic"/>
                          <a:cs typeface="Century Gothic"/>
                          <a:sym typeface="Century Gothic"/>
                        </a:rPr>
                        <a:t>The liver creates different enzymes to help process food nutrients that are collected in the small intestine.</a:t>
                      </a:r>
                      <a:endParaRPr sz="900" b="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900" b="0" u="none">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900" b="0">
                          <a:solidFill>
                            <a:schemeClr val="dk1"/>
                          </a:solidFill>
                          <a:latin typeface="Century Gothic"/>
                          <a:ea typeface="Century Gothic"/>
                          <a:cs typeface="Century Gothic"/>
                          <a:sym typeface="Century Gothic"/>
                        </a:rPr>
                        <a:t>The energy for a food chain initially comes from the Sun which is absorbed and turned into energy by plants which are called Producers. </a:t>
                      </a:r>
                      <a:endParaRPr sz="900" b="0">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4"/>
                  </a:ext>
                </a:extLst>
              </a:tr>
              <a:tr h="713975">
                <a:tc>
                  <a:txBody>
                    <a:bodyPr/>
                    <a:lstStyle/>
                    <a:p>
                      <a:pPr marL="0" marR="0" lvl="0" indent="0" algn="l" rtl="0">
                        <a:lnSpc>
                          <a:spcPct val="100000"/>
                        </a:lnSpc>
                        <a:spcBef>
                          <a:spcPts val="0"/>
                        </a:spcBef>
                        <a:spcAft>
                          <a:spcPts val="0"/>
                        </a:spcAft>
                        <a:buClr>
                          <a:schemeClr val="dk1"/>
                        </a:buClr>
                        <a:buSzPts val="900"/>
                        <a:buFont typeface="Century Gothic"/>
                        <a:buNone/>
                      </a:pPr>
                      <a:r>
                        <a:rPr lang="en-US" sz="900" b="0" i="0" u="none" strike="noStrike">
                          <a:solidFill>
                            <a:schemeClr val="dk1"/>
                          </a:solidFill>
                          <a:latin typeface="Century Gothic"/>
                          <a:ea typeface="Century Gothic"/>
                          <a:cs typeface="Century Gothic"/>
                          <a:sym typeface="Century Gothic"/>
                        </a:rPr>
                        <a:t>The gallbladder is a storage unit for all of the bile and enzymes created by the liver. It stores them until they are needed for digestion.</a:t>
                      </a:r>
                      <a:endParaRPr sz="900" b="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900" b="0" u="none">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900" b="0" dirty="0">
                          <a:latin typeface="Century Gothic"/>
                          <a:ea typeface="Century Gothic"/>
                          <a:cs typeface="Century Gothic"/>
                          <a:sym typeface="Century Gothic"/>
                        </a:rPr>
                        <a:t>The first consumer in a food chain is called a primary consumer, the second is called a secondary consumer and above it is a tertiary consumer. </a:t>
                      </a:r>
                      <a:endParaRPr sz="900" b="0" dirty="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5"/>
                  </a:ext>
                </a:extLst>
              </a:tr>
            </a:tbl>
          </a:graphicData>
        </a:graphic>
      </p:graphicFrame>
      <p:pic>
        <p:nvPicPr>
          <p:cNvPr id="228" name="Google Shape;228;p2"/>
          <p:cNvPicPr preferRelativeResize="0"/>
          <p:nvPr/>
        </p:nvPicPr>
        <p:blipFill rotWithShape="1">
          <a:blip r:embed="rId3">
            <a:alphaModFix/>
          </a:blip>
          <a:srcRect/>
          <a:stretch/>
        </p:blipFill>
        <p:spPr>
          <a:xfrm>
            <a:off x="10777377" y="-35268"/>
            <a:ext cx="1414623" cy="1229874"/>
          </a:xfrm>
          <a:prstGeom prst="rect">
            <a:avLst/>
          </a:prstGeom>
          <a:noFill/>
          <a:ln>
            <a:noFill/>
          </a:ln>
        </p:spPr>
      </p:pic>
      <p:sp>
        <p:nvSpPr>
          <p:cNvPr id="229" name="Google Shape;229;p2"/>
          <p:cNvSpPr txBox="1"/>
          <p:nvPr/>
        </p:nvSpPr>
        <p:spPr>
          <a:xfrm>
            <a:off x="6142878" y="605077"/>
            <a:ext cx="158892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latin typeface="Verdana"/>
                <a:ea typeface="Verdana"/>
                <a:cs typeface="Verdana"/>
                <a:sym typeface="Verdana"/>
              </a:rPr>
              <a:t>Key diagrams</a:t>
            </a:r>
            <a:endParaRPr dirty="0">
              <a:solidFill>
                <a:schemeClr val="dk1"/>
              </a:solidFill>
              <a:latin typeface="Verdana"/>
              <a:ea typeface="Verdana"/>
              <a:cs typeface="Verdana"/>
              <a:sym typeface="Verdana"/>
            </a:endParaRPr>
          </a:p>
        </p:txBody>
      </p:sp>
      <p:sp>
        <p:nvSpPr>
          <p:cNvPr id="230" name="Google Shape;230;p2"/>
          <p:cNvSpPr txBox="1"/>
          <p:nvPr/>
        </p:nvSpPr>
        <p:spPr>
          <a:xfrm>
            <a:off x="5404633" y="5892006"/>
            <a:ext cx="1105278"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latin typeface="Verdana"/>
                <a:ea typeface="Verdana"/>
                <a:cs typeface="Verdana"/>
                <a:sym typeface="Verdana"/>
              </a:rPr>
              <a:t>Key Texts</a:t>
            </a:r>
            <a:endParaRPr dirty="0">
              <a:solidFill>
                <a:schemeClr val="dk1"/>
              </a:solidFill>
              <a:latin typeface="Verdana"/>
              <a:ea typeface="Verdana"/>
              <a:cs typeface="Verdana"/>
              <a:sym typeface="Verdana"/>
            </a:endParaRPr>
          </a:p>
        </p:txBody>
      </p:sp>
      <p:pic>
        <p:nvPicPr>
          <p:cNvPr id="231" name="Google Shape;231;p2"/>
          <p:cNvPicPr preferRelativeResize="0"/>
          <p:nvPr/>
        </p:nvPicPr>
        <p:blipFill rotWithShape="1">
          <a:blip r:embed="rId4">
            <a:alphaModFix/>
          </a:blip>
          <a:srcRect/>
          <a:stretch/>
        </p:blipFill>
        <p:spPr>
          <a:xfrm>
            <a:off x="5711110" y="943591"/>
            <a:ext cx="2264805" cy="3537958"/>
          </a:xfrm>
          <a:prstGeom prst="rect">
            <a:avLst/>
          </a:prstGeom>
          <a:noFill/>
          <a:ln>
            <a:noFill/>
          </a:ln>
        </p:spPr>
      </p:pic>
      <p:pic>
        <p:nvPicPr>
          <p:cNvPr id="232" name="Google Shape;232;p2"/>
          <p:cNvPicPr preferRelativeResize="0"/>
          <p:nvPr/>
        </p:nvPicPr>
        <p:blipFill rotWithShape="1">
          <a:blip r:embed="rId5">
            <a:alphaModFix/>
          </a:blip>
          <a:srcRect/>
          <a:stretch/>
        </p:blipFill>
        <p:spPr>
          <a:xfrm>
            <a:off x="5890423" y="4539718"/>
            <a:ext cx="1957670" cy="1145276"/>
          </a:xfrm>
          <a:prstGeom prst="rect">
            <a:avLst/>
          </a:prstGeom>
          <a:noFill/>
          <a:ln>
            <a:noFill/>
          </a:ln>
        </p:spPr>
      </p:pic>
      <p:pic>
        <p:nvPicPr>
          <p:cNvPr id="233" name="Google Shape;233;p2"/>
          <p:cNvPicPr preferRelativeResize="0"/>
          <p:nvPr/>
        </p:nvPicPr>
        <p:blipFill rotWithShape="1">
          <a:blip r:embed="rId6">
            <a:alphaModFix/>
          </a:blip>
          <a:srcRect/>
          <a:stretch/>
        </p:blipFill>
        <p:spPr>
          <a:xfrm>
            <a:off x="6509911" y="5709381"/>
            <a:ext cx="1105278" cy="932238"/>
          </a:xfrm>
          <a:prstGeom prst="rect">
            <a:avLst/>
          </a:prstGeom>
          <a:noFill/>
          <a:ln>
            <a:noFill/>
          </a:ln>
        </p:spPr>
      </p:pic>
      <p:graphicFrame>
        <p:nvGraphicFramePr>
          <p:cNvPr id="2" name="Table 1">
            <a:extLst>
              <a:ext uri="{FF2B5EF4-FFF2-40B4-BE49-F238E27FC236}">
                <a16:creationId xmlns:a16="http://schemas.microsoft.com/office/drawing/2014/main" id="{84FC37B1-949A-4A2C-89CA-5332F81A3834}"/>
              </a:ext>
            </a:extLst>
          </p:cNvPr>
          <p:cNvGraphicFramePr>
            <a:graphicFrameLocks noGrp="1"/>
          </p:cNvGraphicFramePr>
          <p:nvPr>
            <p:extLst>
              <p:ext uri="{D42A27DB-BD31-4B8C-83A1-F6EECF244321}">
                <p14:modId xmlns:p14="http://schemas.microsoft.com/office/powerpoint/2010/main" val="1017445740"/>
              </p:ext>
            </p:extLst>
          </p:nvPr>
        </p:nvGraphicFramePr>
        <p:xfrm>
          <a:off x="505811" y="791094"/>
          <a:ext cx="4566125" cy="1065206"/>
        </p:xfrm>
        <a:graphic>
          <a:graphicData uri="http://schemas.openxmlformats.org/drawingml/2006/table">
            <a:tbl>
              <a:tblPr firstRow="1" bandRow="1">
                <a:tableStyleId>{EE653057-AE79-4FE0-B6E1-BC75EF34A0F5}</a:tableStyleId>
              </a:tblPr>
              <a:tblGrid>
                <a:gridCol w="2309849">
                  <a:extLst>
                    <a:ext uri="{9D8B030D-6E8A-4147-A177-3AD203B41FA5}">
                      <a16:colId xmlns:a16="http://schemas.microsoft.com/office/drawing/2014/main" val="3615979286"/>
                    </a:ext>
                  </a:extLst>
                </a:gridCol>
                <a:gridCol w="2256276">
                  <a:extLst>
                    <a:ext uri="{9D8B030D-6E8A-4147-A177-3AD203B41FA5}">
                      <a16:colId xmlns:a16="http://schemas.microsoft.com/office/drawing/2014/main" val="4217763033"/>
                    </a:ext>
                  </a:extLst>
                </a:gridCol>
              </a:tblGrid>
              <a:tr h="425126">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solidFill>
                          <a:latin typeface="Century Gothic" panose="020B0502020202020204" pitchFamily="34" charset="0"/>
                        </a:rPr>
                        <a:t>What do I need to know from previous units?</a:t>
                      </a:r>
                      <a:endParaRPr lang="en-GB" sz="1200" dirty="0">
                        <a:solidFill>
                          <a:schemeClr val="tx1"/>
                        </a:solidFill>
                        <a:latin typeface="Century Gothic" panose="020B0502020202020204" pitchFamily="34" charset="0"/>
                      </a:endParaRPr>
                    </a:p>
                  </a:txBody>
                  <a:tcPr/>
                </a:tc>
                <a:tc hMerge="1">
                  <a:txBody>
                    <a:bodyPr/>
                    <a:lstStyle/>
                    <a:p>
                      <a:endParaRPr lang="en-GB" dirty="0"/>
                    </a:p>
                  </a:txBody>
                  <a:tcPr/>
                </a:tc>
                <a:extLst>
                  <a:ext uri="{0D108BD9-81ED-4DB2-BD59-A6C34878D82A}">
                    <a16:rowId xmlns:a16="http://schemas.microsoft.com/office/drawing/2014/main" val="4182456839"/>
                  </a:ext>
                </a:extLst>
              </a:tr>
              <a:tr h="34474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Century Gothic" panose="020B0502020202020204" pitchFamily="34" charset="0"/>
                          <a:ea typeface="Verdana"/>
                          <a:cs typeface="Verdana"/>
                          <a:sym typeface="Arial"/>
                        </a:rPr>
                        <a:t>Humans, need the right types and amount of nutrition, and that they cannot make their own food; they get nutrition from what they eat.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Century Gothic" panose="020B0502020202020204" pitchFamily="34" charset="0"/>
                          <a:ea typeface="Verdana"/>
                          <a:cs typeface="Verdana"/>
                          <a:sym typeface="Arial"/>
                        </a:rPr>
                        <a:t>Humans and some other animals have skeletons and muscles for support, protection and movement.</a:t>
                      </a:r>
                    </a:p>
                    <a:p>
                      <a:endParaRPr lang="en-GB" sz="900" dirty="0">
                        <a:latin typeface="Century Gothic" panose="020B0502020202020204" pitchFamily="34" charset="0"/>
                      </a:endParaRPr>
                    </a:p>
                  </a:txBody>
                  <a:tcPr/>
                </a:tc>
                <a:extLst>
                  <a:ext uri="{0D108BD9-81ED-4DB2-BD59-A6C34878D82A}">
                    <a16:rowId xmlns:a16="http://schemas.microsoft.com/office/drawing/2014/main" val="3232888096"/>
                  </a:ext>
                </a:extLst>
              </a:tr>
            </a:tbl>
          </a:graphicData>
        </a:graphic>
      </p:graphicFrame>
    </p:spTree>
  </p:cSld>
  <p:clrMapOvr>
    <a:masterClrMapping/>
  </p:clrMapOvr>
</p:sld>
</file>

<file path=ppt/theme/theme1.xml><?xml version="1.0" encoding="utf-8"?>
<a:theme xmlns:a="http://schemas.openxmlformats.org/drawingml/2006/main" name="Spring">
  <a:themeElements>
    <a:clrScheme name="Spring">
      <a:dk1>
        <a:srgbClr val="000000"/>
      </a:dk1>
      <a:lt1>
        <a:srgbClr val="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472</Words>
  <Application>Microsoft Office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Century Gothic</vt:lpstr>
      <vt:lpstr>Courier New</vt:lpstr>
      <vt:lpstr>Arial</vt:lpstr>
      <vt:lpstr>Noto Sans Symbols</vt:lpstr>
      <vt:lpstr>Calibri</vt:lpstr>
      <vt:lpstr>Verdana</vt:lpstr>
      <vt:lpstr>Spring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A.Aktar</dc:creator>
  <cp:lastModifiedBy>R knipe</cp:lastModifiedBy>
  <cp:revision>14</cp:revision>
  <dcterms:modified xsi:type="dcterms:W3CDTF">2023-01-10T08:40:41Z</dcterms:modified>
</cp:coreProperties>
</file>